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Вступ 2021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4480" y="4357694"/>
            <a:ext cx="6480048" cy="884056"/>
          </a:xfrm>
        </p:spPr>
        <p:txBody>
          <a:bodyPr>
            <a:normAutofit lnSpcReduction="10000"/>
          </a:bodyPr>
          <a:lstStyle/>
          <a:p>
            <a:r>
              <a:rPr lang="uk-UA" sz="2800" dirty="0" err="1" smtClean="0"/>
              <a:t>Горлівський</a:t>
            </a:r>
            <a:r>
              <a:rPr lang="uk-UA" sz="2800" dirty="0" smtClean="0"/>
              <a:t> інститут іноземних мов ДВНЗ “ДДПУ”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2984"/>
          </a:xfrm>
        </p:spPr>
        <p:txBody>
          <a:bodyPr>
            <a:normAutofit/>
          </a:bodyPr>
          <a:lstStyle/>
          <a:p>
            <a:r>
              <a:rPr lang="uk-UA" dirty="0" smtClean="0"/>
              <a:t>Спеціальні умови вступу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429288"/>
          </a:xfrm>
        </p:spPr>
        <p:txBody>
          <a:bodyPr>
            <a:noAutofit/>
          </a:bodyPr>
          <a:lstStyle/>
          <a:p>
            <a:pPr marL="0" algn="ctr">
              <a:spcBef>
                <a:spcPts val="0"/>
              </a:spcBef>
              <a:buNone/>
            </a:pPr>
            <a:r>
              <a:rPr lang="uk-UA" sz="2400" b="1" dirty="0" smtClean="0"/>
              <a:t>Вступні іспити</a:t>
            </a:r>
            <a:endParaRPr lang="uk-UA" sz="1800" b="1" dirty="0" smtClean="0"/>
          </a:p>
          <a:p>
            <a:pPr marL="0">
              <a:spcBef>
                <a:spcPts val="0"/>
              </a:spcBef>
            </a:pPr>
            <a:r>
              <a:rPr lang="ru-RU" sz="1900" dirty="0" smtClean="0"/>
              <a:t>особи, </a:t>
            </a:r>
            <a:r>
              <a:rPr lang="ru-RU" sz="1900" dirty="0" err="1" smtClean="0"/>
              <a:t>визнані</a:t>
            </a:r>
            <a:r>
              <a:rPr lang="ru-RU" sz="1900" dirty="0" smtClean="0"/>
              <a:t> </a:t>
            </a:r>
            <a:r>
              <a:rPr lang="ru-RU" sz="1900" dirty="0" err="1" smtClean="0"/>
              <a:t>постраждалими</a:t>
            </a:r>
            <a:r>
              <a:rPr lang="ru-RU" sz="1900" dirty="0" smtClean="0"/>
              <a:t> </a:t>
            </a:r>
            <a:r>
              <a:rPr lang="ru-RU" sz="1900" dirty="0" err="1" smtClean="0"/>
              <a:t>учасниками</a:t>
            </a:r>
            <a:r>
              <a:rPr lang="ru-RU" sz="1900" dirty="0" smtClean="0"/>
              <a:t> </a:t>
            </a:r>
            <a:r>
              <a:rPr lang="ru-RU" sz="1900" dirty="0" err="1" smtClean="0"/>
              <a:t>Революції</a:t>
            </a:r>
            <a:r>
              <a:rPr lang="ru-RU" sz="1900" dirty="0" smtClean="0"/>
              <a:t> </a:t>
            </a:r>
            <a:r>
              <a:rPr lang="ru-RU" sz="1900" dirty="0" err="1" smtClean="0"/>
              <a:t>Гідності</a:t>
            </a:r>
            <a:r>
              <a:rPr lang="ru-RU" sz="1900" dirty="0" smtClean="0"/>
              <a:t>, </a:t>
            </a:r>
            <a:r>
              <a:rPr lang="ru-RU" sz="1900" dirty="0" err="1" smtClean="0"/>
              <a:t>учасниками</a:t>
            </a:r>
            <a:r>
              <a:rPr lang="ru-RU" sz="1900" dirty="0" smtClean="0"/>
              <a:t> </a:t>
            </a:r>
            <a:r>
              <a:rPr lang="ru-RU" sz="1900" dirty="0" err="1" smtClean="0"/>
              <a:t>бойових</a:t>
            </a:r>
            <a:r>
              <a:rPr lang="ru-RU" sz="1900" dirty="0" smtClean="0"/>
              <a:t> </a:t>
            </a:r>
            <a:r>
              <a:rPr lang="ru-RU" sz="1900" dirty="0" err="1" smtClean="0"/>
              <a:t>дій</a:t>
            </a:r>
            <a:r>
              <a:rPr lang="ru-RU" sz="1900" dirty="0" smtClean="0"/>
              <a:t> </a:t>
            </a:r>
            <a:r>
              <a:rPr lang="ru-RU" sz="1900" dirty="0" err="1" smtClean="0"/>
              <a:t>відповідно</a:t>
            </a:r>
            <a:r>
              <a:rPr lang="ru-RU" sz="1900" dirty="0" smtClean="0"/>
              <a:t> до Закону </a:t>
            </a:r>
            <a:r>
              <a:rPr lang="ru-RU" sz="1900" dirty="0" err="1" smtClean="0"/>
              <a:t>України</a:t>
            </a:r>
            <a:r>
              <a:rPr lang="ru-RU" sz="1900" dirty="0" smtClean="0"/>
              <a:t> «Про статус </a:t>
            </a:r>
            <a:r>
              <a:rPr lang="ru-RU" sz="1900" dirty="0" err="1" smtClean="0"/>
              <a:t>ветеранів</a:t>
            </a:r>
            <a:r>
              <a:rPr lang="ru-RU" sz="1900" dirty="0" smtClean="0"/>
              <a:t> </a:t>
            </a:r>
            <a:r>
              <a:rPr lang="ru-RU" sz="1900" dirty="0" err="1" smtClean="0"/>
              <a:t>війни</a:t>
            </a:r>
            <a:r>
              <a:rPr lang="ru-RU" sz="1900" dirty="0" smtClean="0"/>
              <a:t>, </a:t>
            </a:r>
            <a:r>
              <a:rPr lang="ru-RU" sz="1900" dirty="0" err="1" smtClean="0"/>
              <a:t>гарантії</a:t>
            </a:r>
            <a:r>
              <a:rPr lang="ru-RU" sz="1900" dirty="0" smtClean="0"/>
              <a:t> </a:t>
            </a:r>
            <a:r>
              <a:rPr lang="ru-RU" sz="1900" dirty="0" err="1" smtClean="0"/>
              <a:t>їх</a:t>
            </a:r>
            <a:r>
              <a:rPr lang="ru-RU" sz="1900" dirty="0" smtClean="0"/>
              <a:t> </a:t>
            </a:r>
            <a:r>
              <a:rPr lang="ru-RU" sz="1900" dirty="0" err="1" smtClean="0"/>
              <a:t>соціального</a:t>
            </a:r>
            <a:r>
              <a:rPr lang="ru-RU" sz="1900" dirty="0" smtClean="0"/>
              <a:t> </a:t>
            </a:r>
            <a:r>
              <a:rPr lang="ru-RU" sz="1900" dirty="0" err="1" smtClean="0"/>
              <a:t>захисту</a:t>
            </a:r>
            <a:r>
              <a:rPr lang="ru-RU" sz="1900" dirty="0" smtClean="0"/>
              <a:t>»; </a:t>
            </a:r>
            <a:endParaRPr lang="ru-RU" sz="1900" dirty="0" smtClean="0"/>
          </a:p>
          <a:p>
            <a:pPr marL="0">
              <a:spcBef>
                <a:spcPts val="0"/>
              </a:spcBef>
            </a:pPr>
            <a:r>
              <a:rPr lang="ru-RU" sz="1900" dirty="0" smtClean="0"/>
              <a:t>особи, </a:t>
            </a:r>
            <a:r>
              <a:rPr lang="ru-RU" sz="1900" dirty="0" err="1" smtClean="0"/>
              <a:t>які</a:t>
            </a:r>
            <a:r>
              <a:rPr lang="ru-RU" sz="1900" dirty="0" smtClean="0"/>
              <a:t> в 2021 </a:t>
            </a:r>
            <a:r>
              <a:rPr lang="ru-RU" sz="1900" dirty="0" err="1" smtClean="0"/>
              <a:t>році</a:t>
            </a:r>
            <a:r>
              <a:rPr lang="ru-RU" sz="1900" dirty="0" smtClean="0"/>
              <a:t> не брали </a:t>
            </a:r>
            <a:r>
              <a:rPr lang="ru-RU" sz="1900" dirty="0" err="1" smtClean="0"/>
              <a:t>участі</a:t>
            </a:r>
            <a:r>
              <a:rPr lang="ru-RU" sz="1900" dirty="0" smtClean="0"/>
              <a:t> в </a:t>
            </a:r>
            <a:r>
              <a:rPr lang="ru-RU" sz="1900" dirty="0" err="1" smtClean="0"/>
              <a:t>основній</a:t>
            </a:r>
            <a:r>
              <a:rPr lang="ru-RU" sz="1900" dirty="0" smtClean="0"/>
              <a:t> та </a:t>
            </a:r>
            <a:r>
              <a:rPr lang="ru-RU" sz="1900" dirty="0" err="1" smtClean="0"/>
              <a:t>додатковій</a:t>
            </a:r>
            <a:r>
              <a:rPr lang="ru-RU" sz="1900" dirty="0" smtClean="0"/>
              <a:t> </a:t>
            </a:r>
            <a:r>
              <a:rPr lang="ru-RU" sz="1900" dirty="0" err="1" smtClean="0"/>
              <a:t>сесіях</a:t>
            </a:r>
            <a:r>
              <a:rPr lang="ru-RU" sz="1900" dirty="0" smtClean="0"/>
              <a:t> </a:t>
            </a:r>
            <a:r>
              <a:rPr lang="ru-RU" sz="1900" dirty="0" err="1" smtClean="0"/>
              <a:t>зовнішнього</a:t>
            </a:r>
            <a:r>
              <a:rPr lang="ru-RU" sz="1900" dirty="0" smtClean="0"/>
              <a:t> </a:t>
            </a:r>
            <a:r>
              <a:rPr lang="ru-RU" sz="1900" dirty="0" err="1" smtClean="0"/>
              <a:t>незалежного</a:t>
            </a:r>
            <a:r>
              <a:rPr lang="ru-RU" sz="1900" dirty="0" smtClean="0"/>
              <a:t> </a:t>
            </a:r>
            <a:r>
              <a:rPr lang="ru-RU" sz="1900" dirty="0" err="1" smtClean="0"/>
              <a:t>оцінювання</a:t>
            </a:r>
            <a:r>
              <a:rPr lang="ru-RU" sz="1900" dirty="0" smtClean="0"/>
              <a:t> </a:t>
            </a:r>
            <a:r>
              <a:rPr lang="ru-RU" sz="1900" dirty="0" err="1" smtClean="0"/>
              <a:t>з</a:t>
            </a:r>
            <a:r>
              <a:rPr lang="ru-RU" sz="1900" dirty="0" smtClean="0"/>
              <a:t> </a:t>
            </a:r>
            <a:r>
              <a:rPr lang="ru-RU" sz="1900" dirty="0" err="1" smtClean="0"/>
              <a:t>певного</a:t>
            </a:r>
            <a:r>
              <a:rPr lang="ru-RU" sz="1900" dirty="0" smtClean="0"/>
              <a:t>(их) </a:t>
            </a:r>
            <a:r>
              <a:rPr lang="ru-RU" sz="1900" dirty="0" err="1" smtClean="0"/>
              <a:t>навчального</a:t>
            </a:r>
            <a:r>
              <a:rPr lang="ru-RU" sz="1900" dirty="0" smtClean="0"/>
              <a:t>(</a:t>
            </a:r>
            <a:r>
              <a:rPr lang="ru-RU" sz="1900" dirty="0" err="1" smtClean="0"/>
              <a:t>их</a:t>
            </a:r>
            <a:r>
              <a:rPr lang="ru-RU" sz="1900" dirty="0" smtClean="0"/>
              <a:t>) предмета(</a:t>
            </a:r>
            <a:r>
              <a:rPr lang="ru-RU" sz="1900" dirty="0" err="1" smtClean="0"/>
              <a:t>ів</a:t>
            </a:r>
            <a:r>
              <a:rPr lang="ru-RU" sz="1900" dirty="0" smtClean="0"/>
              <a:t>) через </a:t>
            </a:r>
            <a:r>
              <a:rPr lang="ru-RU" sz="1900" dirty="0" err="1" smtClean="0"/>
              <a:t>наявність</a:t>
            </a:r>
            <a:r>
              <a:rPr lang="ru-RU" sz="1900" dirty="0" smtClean="0"/>
              <a:t> </a:t>
            </a:r>
            <a:r>
              <a:rPr lang="ru-RU" sz="1900" dirty="0" err="1" smtClean="0"/>
              <a:t>захворювання</a:t>
            </a:r>
            <a:r>
              <a:rPr lang="ru-RU" sz="1900" dirty="0" smtClean="0"/>
              <a:t> </a:t>
            </a:r>
            <a:r>
              <a:rPr lang="ru-RU" sz="1900" dirty="0" err="1" smtClean="0"/>
              <a:t>або</a:t>
            </a:r>
            <a:r>
              <a:rPr lang="ru-RU" sz="1900" dirty="0" smtClean="0"/>
              <a:t> </a:t>
            </a:r>
            <a:r>
              <a:rPr lang="ru-RU" sz="1900" dirty="0" err="1" smtClean="0"/>
              <a:t>патологічного</a:t>
            </a:r>
            <a:r>
              <a:rPr lang="ru-RU" sz="1900" dirty="0" smtClean="0"/>
              <a:t> стану, </a:t>
            </a:r>
            <a:r>
              <a:rPr lang="ru-RU" sz="1900" dirty="0" err="1" smtClean="0"/>
              <a:t>зазначеного</a:t>
            </a:r>
            <a:r>
              <a:rPr lang="ru-RU" sz="1900" dirty="0" smtClean="0"/>
              <a:t> в </a:t>
            </a:r>
            <a:r>
              <a:rPr lang="ru-RU" sz="1900" dirty="0" err="1" smtClean="0"/>
              <a:t>Переліку</a:t>
            </a:r>
            <a:r>
              <a:rPr lang="ru-RU" sz="1900" dirty="0" smtClean="0"/>
              <a:t> </a:t>
            </a:r>
            <a:r>
              <a:rPr lang="ru-RU" sz="1900" dirty="0" err="1" smtClean="0"/>
              <a:t>захворювань</a:t>
            </a:r>
            <a:r>
              <a:rPr lang="ru-RU" sz="1900" dirty="0" smtClean="0"/>
              <a:t> та </a:t>
            </a:r>
            <a:r>
              <a:rPr lang="ru-RU" sz="1900" dirty="0" err="1" smtClean="0"/>
              <a:t>патологічних</a:t>
            </a:r>
            <a:r>
              <a:rPr lang="ru-RU" sz="1900" dirty="0" smtClean="0"/>
              <a:t> </a:t>
            </a:r>
            <a:r>
              <a:rPr lang="ru-RU" sz="1900" dirty="0" err="1" smtClean="0"/>
              <a:t>станів</a:t>
            </a:r>
            <a:r>
              <a:rPr lang="ru-RU" sz="1900" dirty="0" smtClean="0"/>
              <a:t>, </a:t>
            </a:r>
            <a:r>
              <a:rPr lang="ru-RU" sz="1900" dirty="0" err="1" smtClean="0"/>
              <a:t>що</a:t>
            </a:r>
            <a:r>
              <a:rPr lang="ru-RU" sz="1900" dirty="0" smtClean="0"/>
              <a:t> </a:t>
            </a:r>
            <a:r>
              <a:rPr lang="ru-RU" sz="1900" dirty="0" err="1" smtClean="0"/>
              <a:t>можуть</a:t>
            </a:r>
            <a:r>
              <a:rPr lang="ru-RU" sz="1900" dirty="0" smtClean="0"/>
              <a:t> бути </a:t>
            </a:r>
            <a:r>
              <a:rPr lang="ru-RU" sz="1900" dirty="0" err="1" smtClean="0"/>
              <a:t>перешкодою</a:t>
            </a:r>
            <a:r>
              <a:rPr lang="ru-RU" sz="1900" dirty="0" smtClean="0"/>
              <a:t> для </a:t>
            </a:r>
            <a:r>
              <a:rPr lang="ru-RU" sz="1900" dirty="0" err="1" smtClean="0"/>
              <a:t>проходження</a:t>
            </a:r>
            <a:r>
              <a:rPr lang="ru-RU" sz="1900" dirty="0" smtClean="0"/>
              <a:t> </a:t>
            </a:r>
            <a:r>
              <a:rPr lang="ru-RU" sz="1900" dirty="0" err="1" smtClean="0"/>
              <a:t>зовнішнього</a:t>
            </a:r>
            <a:r>
              <a:rPr lang="ru-RU" sz="1900" dirty="0" smtClean="0"/>
              <a:t> </a:t>
            </a:r>
            <a:r>
              <a:rPr lang="ru-RU" sz="1900" dirty="0" err="1" smtClean="0"/>
              <a:t>незалежного</a:t>
            </a:r>
            <a:r>
              <a:rPr lang="ru-RU" sz="1900" dirty="0" smtClean="0"/>
              <a:t> </a:t>
            </a:r>
            <a:r>
              <a:rPr lang="ru-RU" sz="1900" dirty="0" err="1" smtClean="0"/>
              <a:t>оцінювання</a:t>
            </a:r>
            <a:r>
              <a:rPr lang="ru-RU" sz="1900" dirty="0" smtClean="0"/>
              <a:t>; </a:t>
            </a:r>
            <a:endParaRPr lang="ru-RU" sz="1900" dirty="0" smtClean="0"/>
          </a:p>
          <a:p>
            <a:pPr marL="0">
              <a:spcBef>
                <a:spcPts val="0"/>
              </a:spcBef>
            </a:pPr>
            <a:r>
              <a:rPr lang="ru-RU" sz="1900" dirty="0" smtClean="0"/>
              <a:t>особи, </a:t>
            </a:r>
            <a:r>
              <a:rPr lang="ru-RU" sz="1900" dirty="0" err="1" smtClean="0"/>
              <a:t>місцем</a:t>
            </a:r>
            <a:r>
              <a:rPr lang="ru-RU" sz="1900" dirty="0" smtClean="0"/>
              <a:t> </a:t>
            </a:r>
            <a:r>
              <a:rPr lang="ru-RU" sz="1900" dirty="0" err="1" smtClean="0"/>
              <a:t>проживання</a:t>
            </a:r>
            <a:r>
              <a:rPr lang="ru-RU" sz="1900" dirty="0" smtClean="0"/>
              <a:t> </a:t>
            </a:r>
            <a:r>
              <a:rPr lang="ru-RU" sz="1900" dirty="0" err="1" smtClean="0"/>
              <a:t>яких</a:t>
            </a:r>
            <a:r>
              <a:rPr lang="ru-RU" sz="1900" dirty="0" smtClean="0"/>
              <a:t> </a:t>
            </a:r>
            <a:r>
              <a:rPr lang="ru-RU" sz="1900" dirty="0" err="1" smtClean="0"/>
              <a:t>є</a:t>
            </a:r>
            <a:r>
              <a:rPr lang="ru-RU" sz="1900" dirty="0" smtClean="0"/>
              <a:t> </a:t>
            </a:r>
            <a:r>
              <a:rPr lang="ru-RU" sz="1900" dirty="0" err="1" smtClean="0"/>
              <a:t>тимчасово</a:t>
            </a:r>
            <a:r>
              <a:rPr lang="ru-RU" sz="1900" dirty="0" smtClean="0"/>
              <a:t> </a:t>
            </a:r>
            <a:r>
              <a:rPr lang="ru-RU" sz="1900" dirty="0" err="1" smtClean="0"/>
              <a:t>окупована</a:t>
            </a:r>
            <a:r>
              <a:rPr lang="ru-RU" sz="1900" dirty="0" smtClean="0"/>
              <a:t> </a:t>
            </a:r>
            <a:r>
              <a:rPr lang="ru-RU" sz="1900" dirty="0" err="1" smtClean="0"/>
              <a:t>територія</a:t>
            </a:r>
            <a:r>
              <a:rPr lang="ru-RU" sz="1900" dirty="0" smtClean="0"/>
              <a:t> </a:t>
            </a:r>
            <a:r>
              <a:rPr lang="ru-RU" sz="1900" dirty="0" err="1" smtClean="0"/>
              <a:t>окремих</a:t>
            </a:r>
            <a:r>
              <a:rPr lang="ru-RU" sz="1900" dirty="0" smtClean="0"/>
              <a:t> </a:t>
            </a:r>
            <a:r>
              <a:rPr lang="ru-RU" sz="1900" dirty="0" err="1" smtClean="0"/>
              <a:t>районів</a:t>
            </a:r>
            <a:r>
              <a:rPr lang="ru-RU" sz="1900" dirty="0" smtClean="0"/>
              <a:t> </a:t>
            </a:r>
            <a:r>
              <a:rPr lang="ru-RU" sz="1900" dirty="0" err="1" smtClean="0"/>
              <a:t>Донецької</a:t>
            </a:r>
            <a:r>
              <a:rPr lang="ru-RU" sz="1900" dirty="0" smtClean="0"/>
              <a:t> та </a:t>
            </a:r>
            <a:r>
              <a:rPr lang="ru-RU" sz="1900" dirty="0" err="1" smtClean="0"/>
              <a:t>Луганської</a:t>
            </a:r>
            <a:r>
              <a:rPr lang="ru-RU" sz="1900" dirty="0" smtClean="0"/>
              <a:t> областей, </a:t>
            </a:r>
            <a:r>
              <a:rPr lang="ru-RU" sz="1900" dirty="0" err="1" smtClean="0"/>
              <a:t>територія</a:t>
            </a:r>
            <a:r>
              <a:rPr lang="ru-RU" sz="1900" dirty="0" smtClean="0"/>
              <a:t> </a:t>
            </a:r>
            <a:r>
              <a:rPr lang="ru-RU" sz="1900" dirty="0" err="1" smtClean="0"/>
              <a:t>населених</a:t>
            </a:r>
            <a:r>
              <a:rPr lang="ru-RU" sz="1900" dirty="0" smtClean="0"/>
              <a:t> </a:t>
            </a:r>
            <a:r>
              <a:rPr lang="ru-RU" sz="1900" dirty="0" err="1" smtClean="0"/>
              <a:t>пунктів</a:t>
            </a:r>
            <a:r>
              <a:rPr lang="ru-RU" sz="1900" dirty="0" smtClean="0"/>
              <a:t> на </a:t>
            </a:r>
            <a:r>
              <a:rPr lang="ru-RU" sz="1900" dirty="0" err="1" smtClean="0"/>
              <a:t>лінії</a:t>
            </a:r>
            <a:r>
              <a:rPr lang="ru-RU" sz="1900" dirty="0" smtClean="0"/>
              <a:t> </a:t>
            </a:r>
            <a:r>
              <a:rPr lang="ru-RU" sz="1900" dirty="0" err="1" smtClean="0"/>
              <a:t>зіткнення</a:t>
            </a:r>
            <a:r>
              <a:rPr lang="ru-RU" sz="1900" dirty="0" smtClean="0"/>
              <a:t>, </a:t>
            </a:r>
            <a:r>
              <a:rPr lang="ru-RU" sz="1900" dirty="0" err="1" smtClean="0"/>
              <a:t>тимчасово</a:t>
            </a:r>
            <a:r>
              <a:rPr lang="ru-RU" sz="1900" dirty="0" smtClean="0"/>
              <a:t> </a:t>
            </a:r>
            <a:r>
              <a:rPr lang="ru-RU" sz="1900" dirty="0" err="1" smtClean="0"/>
              <a:t>окупована</a:t>
            </a:r>
            <a:r>
              <a:rPr lang="ru-RU" sz="1900" dirty="0" smtClean="0"/>
              <a:t> </a:t>
            </a:r>
            <a:r>
              <a:rPr lang="ru-RU" sz="1900" dirty="0" err="1" smtClean="0"/>
              <a:t>територія</a:t>
            </a:r>
            <a:r>
              <a:rPr lang="ru-RU" sz="1900" dirty="0" smtClean="0"/>
              <a:t> </a:t>
            </a:r>
            <a:r>
              <a:rPr lang="ru-RU" sz="1900" dirty="0" err="1" smtClean="0"/>
              <a:t>Автономної</a:t>
            </a:r>
            <a:r>
              <a:rPr lang="ru-RU" sz="1900" dirty="0" smtClean="0"/>
              <a:t> </a:t>
            </a:r>
            <a:r>
              <a:rPr lang="ru-RU" sz="1900" dirty="0" err="1" smtClean="0"/>
              <a:t>Республіки</a:t>
            </a:r>
            <a:r>
              <a:rPr lang="ru-RU" sz="1900" dirty="0" smtClean="0"/>
              <a:t> </a:t>
            </a:r>
            <a:r>
              <a:rPr lang="ru-RU" sz="1900" dirty="0" err="1" smtClean="0"/>
              <a:t>Крим</a:t>
            </a:r>
            <a:r>
              <a:rPr lang="ru-RU" sz="1900" dirty="0" smtClean="0"/>
              <a:t> та </a:t>
            </a:r>
            <a:r>
              <a:rPr lang="ru-RU" sz="1900" dirty="0" err="1" smtClean="0"/>
              <a:t>міта</a:t>
            </a:r>
            <a:r>
              <a:rPr lang="ru-RU" sz="1900" dirty="0" smtClean="0"/>
              <a:t> Севастополя (</a:t>
            </a:r>
            <a:r>
              <a:rPr lang="ru-RU" sz="1900" dirty="0" err="1" smtClean="0"/>
              <a:t>які</a:t>
            </a:r>
            <a:r>
              <a:rPr lang="ru-RU" sz="1900" dirty="0" smtClean="0"/>
              <a:t> не </a:t>
            </a:r>
            <a:r>
              <a:rPr lang="ru-RU" sz="1900" dirty="0" err="1" smtClean="0"/>
              <a:t>зареєстровані</a:t>
            </a:r>
            <a:r>
              <a:rPr lang="ru-RU" sz="1900" dirty="0" smtClean="0"/>
              <a:t> як </a:t>
            </a:r>
            <a:r>
              <a:rPr lang="ru-RU" sz="1900" dirty="0" err="1" smtClean="0"/>
              <a:t>внутрішньо</a:t>
            </a:r>
            <a:r>
              <a:rPr lang="ru-RU" sz="1900" dirty="0" smtClean="0"/>
              <a:t> </a:t>
            </a:r>
            <a:r>
              <a:rPr lang="ru-RU" sz="1900" dirty="0" err="1" smtClean="0"/>
              <a:t>переміщені</a:t>
            </a:r>
            <a:r>
              <a:rPr lang="ru-RU" sz="1900" dirty="0" smtClean="0"/>
              <a:t> особи) </a:t>
            </a:r>
            <a:r>
              <a:rPr lang="ru-RU" sz="1900" dirty="0" err="1" smtClean="0"/>
              <a:t>або</a:t>
            </a:r>
            <a:r>
              <a:rPr lang="ru-RU" sz="1900" dirty="0" smtClean="0"/>
              <a:t> </a:t>
            </a:r>
            <a:r>
              <a:rPr lang="ru-RU" sz="1900" dirty="0" err="1" smtClean="0"/>
              <a:t>переселилися</a:t>
            </a:r>
            <a:r>
              <a:rPr lang="ru-RU" sz="1900" dirty="0" smtClean="0"/>
              <a:t> </a:t>
            </a:r>
            <a:r>
              <a:rPr lang="ru-RU" sz="1900" dirty="0" err="1" smtClean="0"/>
              <a:t>з</a:t>
            </a:r>
            <a:r>
              <a:rPr lang="ru-RU" sz="1900" dirty="0" smtClean="0"/>
              <a:t> </a:t>
            </a:r>
            <a:r>
              <a:rPr lang="ru-RU" sz="1900" dirty="0" err="1" smtClean="0"/>
              <a:t>неї</a:t>
            </a:r>
            <a:r>
              <a:rPr lang="ru-RU" sz="1900" dirty="0" smtClean="0"/>
              <a:t> </a:t>
            </a:r>
            <a:r>
              <a:rPr lang="ru-RU" sz="1900" dirty="0" err="1" smtClean="0"/>
              <a:t>після</a:t>
            </a:r>
            <a:r>
              <a:rPr lang="ru-RU" sz="1900" dirty="0" smtClean="0"/>
              <a:t> 01 </a:t>
            </a:r>
            <a:r>
              <a:rPr lang="ru-RU" sz="1900" dirty="0" err="1" smtClean="0"/>
              <a:t>січня</a:t>
            </a:r>
            <a:r>
              <a:rPr lang="ru-RU" sz="1900" dirty="0" smtClean="0"/>
              <a:t> 2021 </a:t>
            </a:r>
            <a:r>
              <a:rPr lang="ru-RU" sz="1900" dirty="0" smtClean="0"/>
              <a:t>року;</a:t>
            </a:r>
          </a:p>
          <a:p>
            <a:pPr marL="0">
              <a:spcBef>
                <a:spcPts val="0"/>
              </a:spcBef>
            </a:pPr>
            <a:r>
              <a:rPr lang="ru-RU" sz="1900" dirty="0" smtClean="0"/>
              <a:t>особи, </a:t>
            </a:r>
            <a:r>
              <a:rPr lang="ru-RU" sz="1900" dirty="0" err="1" smtClean="0"/>
              <a:t>звільнені</a:t>
            </a:r>
            <a:r>
              <a:rPr lang="ru-RU" sz="1900" dirty="0" smtClean="0"/>
              <a:t> </a:t>
            </a:r>
            <a:r>
              <a:rPr lang="ru-RU" sz="1900" dirty="0" err="1" smtClean="0"/>
              <a:t>з</a:t>
            </a:r>
            <a:r>
              <a:rPr lang="ru-RU" sz="1900" dirty="0" smtClean="0"/>
              <a:t> </a:t>
            </a:r>
            <a:r>
              <a:rPr lang="ru-RU" sz="1900" dirty="0" err="1" smtClean="0"/>
              <a:t>військової</a:t>
            </a:r>
            <a:r>
              <a:rPr lang="ru-RU" sz="1900" dirty="0" smtClean="0"/>
              <a:t> </a:t>
            </a:r>
            <a:r>
              <a:rPr lang="ru-RU" sz="1900" dirty="0" err="1" smtClean="0"/>
              <a:t>служби</a:t>
            </a:r>
            <a:r>
              <a:rPr lang="ru-RU" sz="1900" dirty="0" smtClean="0"/>
              <a:t> </a:t>
            </a:r>
            <a:r>
              <a:rPr lang="ru-RU" sz="1900" dirty="0" err="1" smtClean="0"/>
              <a:t>починаючи</a:t>
            </a:r>
            <a:r>
              <a:rPr lang="ru-RU" sz="1900" dirty="0" smtClean="0"/>
              <a:t> </a:t>
            </a:r>
            <a:r>
              <a:rPr lang="ru-RU" sz="1900" dirty="0" err="1" smtClean="0"/>
              <a:t>з</a:t>
            </a:r>
            <a:r>
              <a:rPr lang="ru-RU" sz="1900" dirty="0" smtClean="0"/>
              <a:t> 01 </a:t>
            </a:r>
            <a:r>
              <a:rPr lang="ru-RU" sz="1900" dirty="0" err="1" smtClean="0"/>
              <a:t>грудня</a:t>
            </a:r>
            <a:r>
              <a:rPr lang="ru-RU" sz="1900" dirty="0" smtClean="0"/>
              <a:t> 2020 року </a:t>
            </a:r>
            <a:r>
              <a:rPr lang="ru-RU" sz="1900" dirty="0" err="1" smtClean="0"/>
              <a:t>включно</a:t>
            </a:r>
            <a:r>
              <a:rPr lang="ru-RU" sz="1900" dirty="0" smtClean="0"/>
              <a:t>; </a:t>
            </a:r>
          </a:p>
          <a:p>
            <a:pPr marL="0">
              <a:spcBef>
                <a:spcPts val="0"/>
              </a:spcBef>
            </a:pPr>
            <a:r>
              <a:rPr lang="ru-RU" sz="1900" dirty="0" err="1" smtClean="0"/>
              <a:t>громадяни</a:t>
            </a:r>
            <a:r>
              <a:rPr lang="ru-RU" sz="1900" dirty="0" smtClean="0"/>
              <a:t> </a:t>
            </a:r>
            <a:r>
              <a:rPr lang="ru-RU" sz="1900" dirty="0" err="1" smtClean="0"/>
              <a:t>України</a:t>
            </a:r>
            <a:r>
              <a:rPr lang="ru-RU" sz="1900" dirty="0" smtClean="0"/>
              <a:t>, </a:t>
            </a:r>
            <a:r>
              <a:rPr lang="ru-RU" sz="1900" dirty="0" err="1" smtClean="0"/>
              <a:t>які</a:t>
            </a:r>
            <a:r>
              <a:rPr lang="ru-RU" sz="1900" dirty="0" smtClean="0"/>
              <a:t> </a:t>
            </a:r>
            <a:r>
              <a:rPr lang="ru-RU" sz="1900" dirty="0" err="1" smtClean="0"/>
              <a:t>здобули</a:t>
            </a:r>
            <a:r>
              <a:rPr lang="ru-RU" sz="1900" dirty="0" smtClean="0"/>
              <a:t> </a:t>
            </a:r>
            <a:r>
              <a:rPr lang="ru-RU" sz="1900" dirty="0" err="1" smtClean="0"/>
              <a:t>повну</a:t>
            </a:r>
            <a:r>
              <a:rPr lang="ru-RU" sz="1900" dirty="0" smtClean="0"/>
              <a:t> </a:t>
            </a:r>
            <a:r>
              <a:rPr lang="ru-RU" sz="1900" dirty="0" err="1" smtClean="0"/>
              <a:t>загальну</a:t>
            </a:r>
            <a:r>
              <a:rPr lang="ru-RU" sz="1900" dirty="0" smtClean="0"/>
              <a:t> </a:t>
            </a:r>
            <a:r>
              <a:rPr lang="ru-RU" sz="1900" dirty="0" err="1" smtClean="0"/>
              <a:t>середню</a:t>
            </a:r>
            <a:r>
              <a:rPr lang="ru-RU" sz="1900" dirty="0" smtClean="0"/>
              <a:t> </a:t>
            </a:r>
            <a:r>
              <a:rPr lang="ru-RU" sz="1900" dirty="0" err="1" smtClean="0"/>
              <a:t>освіту</a:t>
            </a:r>
            <a:r>
              <a:rPr lang="ru-RU" sz="1900" dirty="0" smtClean="0"/>
              <a:t> за кордоном у </a:t>
            </a:r>
            <a:r>
              <a:rPr lang="ru-RU" sz="1900" dirty="0" err="1" smtClean="0"/>
              <a:t>період</a:t>
            </a:r>
            <a:r>
              <a:rPr lang="ru-RU" sz="1900" dirty="0" smtClean="0"/>
              <a:t> </a:t>
            </a:r>
            <a:r>
              <a:rPr lang="ru-RU" sz="1900" dirty="0" err="1" smtClean="0"/>
              <a:t>між</a:t>
            </a:r>
            <a:r>
              <a:rPr lang="ru-RU" sz="1900" dirty="0" smtClean="0"/>
              <a:t> 01 </a:t>
            </a:r>
            <a:r>
              <a:rPr lang="ru-RU" sz="1900" dirty="0" err="1" smtClean="0"/>
              <a:t>вересня</a:t>
            </a:r>
            <a:r>
              <a:rPr lang="ru-RU" sz="1900" dirty="0" smtClean="0"/>
              <a:t> 2020 року та 30 листопада 2021 </a:t>
            </a:r>
            <a:r>
              <a:rPr lang="ru-RU" sz="1900" dirty="0" smtClean="0"/>
              <a:t>року.</a:t>
            </a:r>
            <a:endParaRPr lang="ru-RU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r>
              <a:rPr lang="uk-UA" dirty="0" smtClean="0"/>
              <a:t>Спеціальні умови вступу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101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500" b="1" dirty="0" smtClean="0"/>
              <a:t>Квота - 1</a:t>
            </a:r>
          </a:p>
          <a:p>
            <a:r>
              <a:rPr lang="ru-RU" dirty="0" err="1" smtClean="0"/>
              <a:t>діти-сироти</a:t>
            </a:r>
            <a:r>
              <a:rPr lang="ru-RU" dirty="0" smtClean="0"/>
              <a:t>, </a:t>
            </a:r>
            <a:r>
              <a:rPr lang="ru-RU" dirty="0" err="1" smtClean="0"/>
              <a:t>діти</a:t>
            </a:r>
            <a:r>
              <a:rPr lang="ru-RU" dirty="0" smtClean="0"/>
              <a:t>, </a:t>
            </a:r>
            <a:r>
              <a:rPr lang="ru-RU" dirty="0" err="1" smtClean="0"/>
              <a:t>позбавлені</a:t>
            </a:r>
            <a:r>
              <a:rPr lang="ru-RU" dirty="0" smtClean="0"/>
              <a:t> </a:t>
            </a:r>
            <a:r>
              <a:rPr lang="ru-RU" dirty="0" err="1" smtClean="0"/>
              <a:t>батьківського</a:t>
            </a:r>
            <a:r>
              <a:rPr lang="ru-RU" dirty="0" smtClean="0"/>
              <a:t> </a:t>
            </a:r>
            <a:r>
              <a:rPr lang="ru-RU" dirty="0" err="1" smtClean="0"/>
              <a:t>піклування</a:t>
            </a:r>
            <a:r>
              <a:rPr lang="ru-RU" dirty="0" smtClean="0"/>
              <a:t>, особи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smtClean="0"/>
              <a:t>числа.</a:t>
            </a:r>
          </a:p>
          <a:p>
            <a:pPr>
              <a:buNone/>
            </a:pPr>
            <a:endParaRPr lang="uk-UA" dirty="0" smtClean="0"/>
          </a:p>
          <a:p>
            <a:pPr algn="ctr">
              <a:buNone/>
            </a:pPr>
            <a:r>
              <a:rPr lang="uk-UA" sz="3200" dirty="0" smtClean="0"/>
              <a:t>За результатами ЗНО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uk-UA" sz="4800" dirty="0" smtClean="0"/>
              <a:t>А Ви? Ще не в </a:t>
            </a:r>
            <a:r>
              <a:rPr lang="uk-UA" sz="4800" dirty="0" err="1" smtClean="0"/>
              <a:t>“ін’язі”</a:t>
            </a:r>
            <a:r>
              <a:rPr lang="uk-UA" sz="4800" dirty="0" smtClean="0"/>
              <a:t>?</a:t>
            </a:r>
          </a:p>
          <a:p>
            <a:pPr>
              <a:buFontTx/>
              <a:buChar char="-"/>
            </a:pPr>
            <a:r>
              <a:rPr lang="uk-UA" sz="4800" dirty="0" smtClean="0"/>
              <a:t>Тоді ми ідемо до Вас!!!</a:t>
            </a:r>
          </a:p>
          <a:p>
            <a:pPr>
              <a:buNone/>
            </a:pPr>
            <a:r>
              <a:rPr lang="ru-RU" sz="8800" dirty="0" smtClean="0">
                <a:sym typeface="Wingdings"/>
              </a:rPr>
              <a:t></a:t>
            </a:r>
            <a:endParaRPr lang="ru-RU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Конкурсна пропозиція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uk-UA" b="1" dirty="0" smtClean="0"/>
              <a:t>Фіксована</a:t>
            </a:r>
            <a:r>
              <a:rPr lang="uk-UA" dirty="0" smtClean="0"/>
              <a:t> - </a:t>
            </a:r>
            <a:r>
              <a:rPr lang="ru-RU" dirty="0" err="1" smtClean="0"/>
              <a:t>конкурсна</a:t>
            </a:r>
            <a:r>
              <a:rPr lang="ru-RU" dirty="0" smtClean="0"/>
              <a:t> </a:t>
            </a:r>
            <a:r>
              <a:rPr lang="ru-RU" dirty="0" err="1" smtClean="0"/>
              <a:t>пропозиція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заздалегідь</a:t>
            </a:r>
            <a:r>
              <a:rPr lang="ru-RU" dirty="0" smtClean="0"/>
              <a:t> </a:t>
            </a:r>
            <a:r>
              <a:rPr lang="ru-RU" dirty="0" err="1" smtClean="0"/>
              <a:t>визначеною</a:t>
            </a:r>
            <a:r>
              <a:rPr lang="ru-RU" dirty="0" smtClean="0"/>
              <a:t>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місць</a:t>
            </a:r>
            <a:r>
              <a:rPr lang="ru-RU" dirty="0" smtClean="0"/>
              <a:t> для </a:t>
            </a:r>
            <a:r>
              <a:rPr lang="ru-RU" dirty="0" err="1" smtClean="0"/>
              <a:t>навчання</a:t>
            </a:r>
            <a:r>
              <a:rPr lang="ru-RU" dirty="0" smtClean="0"/>
              <a:t> за </a:t>
            </a:r>
            <a:r>
              <a:rPr lang="ru-RU" dirty="0" err="1" smtClean="0"/>
              <a:t>кошти</a:t>
            </a:r>
            <a:r>
              <a:rPr lang="ru-RU" dirty="0" smtClean="0"/>
              <a:t> державного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місцевого</a:t>
            </a:r>
            <a:r>
              <a:rPr lang="ru-RU" dirty="0" smtClean="0"/>
              <a:t> </a:t>
            </a:r>
            <a:r>
              <a:rPr lang="ru-RU" dirty="0" smtClean="0"/>
              <a:t>бюджету.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uk-UA" b="1" dirty="0" err="1" smtClean="0"/>
              <a:t>Небюджетна</a:t>
            </a:r>
            <a:r>
              <a:rPr lang="uk-UA" dirty="0" smtClean="0"/>
              <a:t> - </a:t>
            </a:r>
            <a:r>
              <a:rPr lang="ru-RU" dirty="0" err="1" smtClean="0"/>
              <a:t>конкурсна</a:t>
            </a:r>
            <a:r>
              <a:rPr lang="ru-RU" dirty="0" smtClean="0"/>
              <a:t> </a:t>
            </a:r>
            <a:r>
              <a:rPr lang="ru-RU" dirty="0" err="1" smtClean="0"/>
              <a:t>пропозиція</a:t>
            </a:r>
            <a:r>
              <a:rPr lang="ru-RU" dirty="0" smtClean="0"/>
              <a:t>, на яку </a:t>
            </a:r>
            <a:r>
              <a:rPr lang="ru-RU" b="1" dirty="0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надаються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для </a:t>
            </a:r>
            <a:r>
              <a:rPr lang="ru-RU" dirty="0" err="1" smtClean="0"/>
              <a:t>навчання</a:t>
            </a:r>
            <a:r>
              <a:rPr lang="ru-RU" dirty="0" smtClean="0"/>
              <a:t> за </a:t>
            </a:r>
            <a:r>
              <a:rPr lang="ru-RU" dirty="0" err="1" smtClean="0"/>
              <a:t>кошти</a:t>
            </a:r>
            <a:r>
              <a:rPr lang="ru-RU" dirty="0" smtClean="0"/>
              <a:t> державного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місцевого</a:t>
            </a:r>
            <a:r>
              <a:rPr lang="ru-RU" dirty="0" smtClean="0"/>
              <a:t> бюджету 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Конкурсні пропозиції ГІІМ 2021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600200"/>
            <a:ext cx="8115328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/>
              <a:t>Факультет </a:t>
            </a:r>
            <a:r>
              <a:rPr lang="uk-UA" b="1" dirty="0" err="1" smtClean="0"/>
              <a:t>романо-германських</a:t>
            </a:r>
            <a:r>
              <a:rPr lang="uk-UA" b="1" dirty="0" smtClean="0"/>
              <a:t> мов:</a:t>
            </a:r>
          </a:p>
          <a:p>
            <a:pPr>
              <a:buFontTx/>
              <a:buChar char="-"/>
            </a:pPr>
            <a:r>
              <a:rPr lang="uk-UA" dirty="0" smtClean="0"/>
              <a:t>Мова і література (англійська та друга західноєвропейська мова);</a:t>
            </a:r>
          </a:p>
          <a:p>
            <a:pPr>
              <a:buFontTx/>
              <a:buChar char="-"/>
            </a:pPr>
            <a:r>
              <a:rPr lang="uk-UA" dirty="0" smtClean="0"/>
              <a:t>Мова і література (німецька, англійська);</a:t>
            </a:r>
          </a:p>
          <a:p>
            <a:pPr>
              <a:buFontTx/>
              <a:buChar char="-"/>
            </a:pPr>
            <a:r>
              <a:rPr lang="uk-UA" dirty="0" smtClean="0"/>
              <a:t>Мова і література (французька, англійська);</a:t>
            </a:r>
          </a:p>
          <a:p>
            <a:pPr>
              <a:buFontTx/>
              <a:buChar char="-"/>
            </a:pPr>
            <a:r>
              <a:rPr lang="uk-UA" dirty="0" smtClean="0"/>
              <a:t>Філологія (англійська і друга західноєвропейська мова).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Конкурсні пропозиції ГІІМ 2021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600200"/>
            <a:ext cx="8115328" cy="45259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uk-UA" b="1" dirty="0" smtClean="0"/>
              <a:t>Факультет соціальної та мовної комунікації</a:t>
            </a:r>
            <a:r>
              <a:rPr lang="uk-UA" dirty="0" smtClean="0"/>
              <a:t>:</a:t>
            </a:r>
          </a:p>
          <a:p>
            <a:pPr>
              <a:buFontTx/>
              <a:buChar char="-"/>
            </a:pPr>
            <a:r>
              <a:rPr lang="uk-UA" dirty="0" smtClean="0"/>
              <a:t>Середня освіта (Українська мова і література, англійська мова і література);</a:t>
            </a:r>
          </a:p>
          <a:p>
            <a:pPr>
              <a:buFontTx/>
              <a:buChar char="-"/>
            </a:pPr>
            <a:r>
              <a:rPr lang="uk-UA" dirty="0" smtClean="0"/>
              <a:t>Середня освіта (Українська мова і література). Психологія;</a:t>
            </a:r>
          </a:p>
          <a:p>
            <a:pPr>
              <a:buFontTx/>
              <a:buChar char="-"/>
            </a:pPr>
            <a:r>
              <a:rPr lang="uk-UA" dirty="0" smtClean="0"/>
              <a:t>Середня освіта (Англійська мова і література, російська мова і література);</a:t>
            </a:r>
          </a:p>
          <a:p>
            <a:pPr>
              <a:buFontTx/>
              <a:buChar char="-"/>
            </a:pPr>
            <a:r>
              <a:rPr lang="uk-UA" dirty="0" smtClean="0"/>
              <a:t>Середня освіта (Мова і література (англійська)). Психологія;</a:t>
            </a:r>
          </a:p>
          <a:p>
            <a:pPr>
              <a:buFontTx/>
              <a:buChar char="-"/>
            </a:pPr>
            <a:r>
              <a:rPr lang="uk-UA" dirty="0" smtClean="0"/>
              <a:t>Середня освіта (Історія, англійська мова і література);</a:t>
            </a:r>
          </a:p>
          <a:p>
            <a:pPr>
              <a:buFontTx/>
              <a:buChar char="-"/>
            </a:pPr>
            <a:r>
              <a:rPr lang="uk-UA" dirty="0" smtClean="0"/>
              <a:t>Середня освіта (Історія). Психологія;</a:t>
            </a:r>
          </a:p>
          <a:p>
            <a:pPr>
              <a:buFontTx/>
              <a:buChar char="-"/>
            </a:pPr>
            <a:r>
              <a:rPr lang="uk-UA" dirty="0" smtClean="0"/>
              <a:t>Переклад (англійська, французька мови);</a:t>
            </a:r>
          </a:p>
          <a:p>
            <a:pPr>
              <a:buFontTx/>
              <a:buChar char="-"/>
            </a:pPr>
            <a:r>
              <a:rPr lang="uk-UA" dirty="0" smtClean="0"/>
              <a:t>Практична психологія.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868346"/>
          </a:xfrm>
        </p:spPr>
        <p:txBody>
          <a:bodyPr/>
          <a:lstStyle/>
          <a:p>
            <a:pPr algn="ctr"/>
            <a:r>
              <a:rPr lang="uk-UA" b="1" dirty="0" smtClean="0"/>
              <a:t>Заяви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115328" cy="53578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/>
              <a:t>Можна подавати </a:t>
            </a:r>
            <a:r>
              <a:rPr lang="uk-UA" b="1" dirty="0" smtClean="0"/>
              <a:t>до 5</a:t>
            </a:r>
            <a:r>
              <a:rPr lang="uk-UA" dirty="0" smtClean="0"/>
              <a:t> заяв на бюджет,</a:t>
            </a:r>
          </a:p>
          <a:p>
            <a:pPr>
              <a:buNone/>
            </a:pPr>
            <a:r>
              <a:rPr lang="uk-UA" b="1" dirty="0" smtClean="0"/>
              <a:t>д</a:t>
            </a:r>
            <a:r>
              <a:rPr lang="uk-UA" b="1" dirty="0" smtClean="0"/>
              <a:t>о 30 </a:t>
            </a:r>
            <a:r>
              <a:rPr lang="uk-UA" dirty="0" smtClean="0"/>
              <a:t>заяв на контракт.</a:t>
            </a:r>
          </a:p>
          <a:p>
            <a:r>
              <a:rPr lang="ru-RU" sz="2000" dirty="0" smtClean="0"/>
              <a:t>«Претендую на участь у </a:t>
            </a:r>
            <a:r>
              <a:rPr lang="ru-RU" sz="2000" dirty="0" err="1" smtClean="0"/>
              <a:t>конкурсі</a:t>
            </a:r>
            <a:r>
              <a:rPr lang="ru-RU" sz="2000" dirty="0" smtClean="0"/>
              <a:t> на </a:t>
            </a:r>
            <a:r>
              <a:rPr lang="ru-RU" sz="2000" dirty="0" err="1" smtClean="0"/>
              <a:t>місце</a:t>
            </a:r>
            <a:r>
              <a:rPr lang="ru-RU" sz="2000" dirty="0" smtClean="0"/>
              <a:t> державного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регіонального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замовлення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на участь у </a:t>
            </a:r>
            <a:r>
              <a:rPr lang="ru-RU" sz="2000" dirty="0" err="1" smtClean="0"/>
              <a:t>конкурсі</a:t>
            </a:r>
            <a:r>
              <a:rPr lang="ru-RU" sz="2000" dirty="0" smtClean="0"/>
              <a:t> на </a:t>
            </a:r>
            <a:r>
              <a:rPr lang="ru-RU" sz="2000" dirty="0" err="1" smtClean="0"/>
              <a:t>місця</a:t>
            </a:r>
            <a:r>
              <a:rPr lang="ru-RU" sz="2000" dirty="0" smtClean="0"/>
              <a:t> за </a:t>
            </a:r>
            <a:r>
              <a:rPr lang="ru-RU" sz="2000" dirty="0" err="1" smtClean="0"/>
              <a:t>кошти</a:t>
            </a:r>
            <a:r>
              <a:rPr lang="ru-RU" sz="2000" dirty="0" smtClean="0"/>
              <a:t> </a:t>
            </a:r>
            <a:r>
              <a:rPr lang="ru-RU" sz="2000" dirty="0" err="1" smtClean="0"/>
              <a:t>фізичних</a:t>
            </a:r>
            <a:r>
              <a:rPr lang="ru-RU" sz="2000" dirty="0" smtClean="0"/>
              <a:t> та/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юридичних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осіб</a:t>
            </a:r>
            <a:r>
              <a:rPr lang="ru-RU" sz="2000" dirty="0" smtClean="0"/>
              <a:t> у </a:t>
            </a:r>
            <a:r>
              <a:rPr lang="ru-RU" sz="2000" dirty="0" err="1" smtClean="0"/>
              <a:t>разі</a:t>
            </a:r>
            <a:r>
              <a:rPr lang="ru-RU" sz="2000" dirty="0" smtClean="0"/>
              <a:t> </a:t>
            </a:r>
            <a:r>
              <a:rPr lang="ru-RU" sz="2000" dirty="0" err="1" smtClean="0"/>
              <a:t>неотримання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рекомендації</a:t>
            </a:r>
            <a:r>
              <a:rPr lang="ru-RU" sz="2000" dirty="0" smtClean="0"/>
              <a:t> за </a:t>
            </a:r>
            <a:r>
              <a:rPr lang="ru-RU" sz="2000" dirty="0" err="1" smtClean="0"/>
              <a:t>цією</a:t>
            </a:r>
            <a:r>
              <a:rPr lang="ru-RU" sz="2000" dirty="0" smtClean="0"/>
              <a:t> конкурсною </a:t>
            </a:r>
            <a:r>
              <a:rPr lang="ru-RU" sz="2000" dirty="0" err="1" smtClean="0"/>
              <a:t>пропозицією</a:t>
            </a:r>
            <a:r>
              <a:rPr lang="ru-RU" sz="2000" dirty="0" smtClean="0"/>
              <a:t> за </a:t>
            </a:r>
            <a:r>
              <a:rPr lang="ru-RU" sz="2000" dirty="0" err="1" smtClean="0"/>
              <a:t>кошти</a:t>
            </a:r>
            <a:r>
              <a:rPr lang="ru-RU" sz="2000" dirty="0" smtClean="0"/>
              <a:t> державного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місцевого</a:t>
            </a:r>
            <a:r>
              <a:rPr lang="ru-RU" sz="2000" dirty="0" smtClean="0"/>
              <a:t> бюджету (за </a:t>
            </a:r>
            <a:r>
              <a:rPr lang="ru-RU" sz="2000" dirty="0" err="1" smtClean="0"/>
              <a:t>державним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регіональним</a:t>
            </a:r>
            <a:r>
              <a:rPr lang="ru-RU" sz="2000" dirty="0" smtClean="0"/>
              <a:t> </a:t>
            </a:r>
            <a:r>
              <a:rPr lang="ru-RU" sz="2000" dirty="0" err="1" smtClean="0"/>
              <a:t>замовленням</a:t>
            </a:r>
            <a:r>
              <a:rPr lang="ru-RU" sz="2000" dirty="0" smtClean="0"/>
              <a:t>)»; </a:t>
            </a:r>
          </a:p>
          <a:p>
            <a:r>
              <a:rPr lang="ru-RU" sz="2000" dirty="0" smtClean="0"/>
              <a:t>«Претендую на участь у </a:t>
            </a:r>
            <a:r>
              <a:rPr lang="ru-RU" sz="2000" dirty="0" err="1" smtClean="0"/>
              <a:t>конкурсі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виключно</a:t>
            </a:r>
            <a:r>
              <a:rPr lang="ru-RU" sz="2000" dirty="0" smtClean="0"/>
              <a:t> на </a:t>
            </a:r>
            <a:r>
              <a:rPr lang="ru-RU" sz="2000" dirty="0" err="1" smtClean="0"/>
              <a:t>місця</a:t>
            </a:r>
            <a:r>
              <a:rPr lang="ru-RU" sz="2000" dirty="0" smtClean="0"/>
              <a:t> за </a:t>
            </a:r>
            <a:r>
              <a:rPr lang="ru-RU" sz="2000" dirty="0" err="1" smtClean="0"/>
              <a:t>кошти</a:t>
            </a:r>
            <a:r>
              <a:rPr lang="ru-RU" sz="2000" dirty="0" smtClean="0"/>
              <a:t> </a:t>
            </a:r>
            <a:r>
              <a:rPr lang="ru-RU" sz="2000" dirty="0" err="1" smtClean="0"/>
              <a:t>фізичних</a:t>
            </a:r>
            <a:r>
              <a:rPr lang="ru-RU" sz="2000" dirty="0" smtClean="0"/>
              <a:t> та/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юридичних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осіб</a:t>
            </a:r>
            <a:r>
              <a:rPr lang="ru-RU" sz="2000" dirty="0" smtClean="0"/>
              <a:t>, </a:t>
            </a:r>
            <a:r>
              <a:rPr lang="ru-RU" sz="2000" dirty="0" err="1" smtClean="0"/>
              <a:t>повідомлений</a:t>
            </a:r>
            <a:r>
              <a:rPr lang="ru-RU" sz="2000" dirty="0" smtClean="0"/>
              <a:t> про </a:t>
            </a:r>
            <a:r>
              <a:rPr lang="ru-RU" sz="2000" dirty="0" err="1" smtClean="0"/>
              <a:t>неможливість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переведення</a:t>
            </a:r>
            <a:r>
              <a:rPr lang="ru-RU" sz="2000" dirty="0" smtClean="0"/>
              <a:t> в межах </a:t>
            </a:r>
            <a:r>
              <a:rPr lang="ru-RU" sz="2000" dirty="0" err="1" smtClean="0"/>
              <a:t>вступної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кампанії</a:t>
            </a:r>
            <a:r>
              <a:rPr lang="ru-RU" sz="2000" dirty="0" smtClean="0"/>
              <a:t> на </a:t>
            </a:r>
            <a:r>
              <a:rPr lang="ru-RU" sz="2000" dirty="0" err="1" smtClean="0"/>
              <a:t>місця</a:t>
            </a:r>
            <a:r>
              <a:rPr lang="ru-RU" sz="2000" dirty="0" smtClean="0"/>
              <a:t> державного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регіонального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замовлення</a:t>
            </a:r>
            <a:r>
              <a:rPr lang="ru-RU" sz="2000" dirty="0" smtClean="0"/>
              <a:t>».</a:t>
            </a:r>
          </a:p>
          <a:p>
            <a:pPr>
              <a:buNone/>
            </a:pPr>
            <a:r>
              <a:rPr lang="uk-UA" dirty="0" smtClean="0"/>
              <a:t>Пріоритетність - </a:t>
            </a:r>
            <a:r>
              <a:rPr lang="ru-RU" dirty="0" err="1" smtClean="0"/>
              <a:t>визначена</a:t>
            </a:r>
            <a:r>
              <a:rPr lang="ru-RU" dirty="0" smtClean="0"/>
              <a:t> </a:t>
            </a:r>
            <a:r>
              <a:rPr lang="ru-RU" dirty="0" err="1" smtClean="0"/>
              <a:t>вступником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подання</a:t>
            </a:r>
            <a:r>
              <a:rPr lang="ru-RU" dirty="0" smtClean="0"/>
              <a:t> </a:t>
            </a:r>
            <a:r>
              <a:rPr lang="ru-RU" dirty="0" err="1" smtClean="0"/>
              <a:t>заяв</a:t>
            </a:r>
            <a:r>
              <a:rPr lang="ru-RU" dirty="0" smtClean="0"/>
              <a:t> </a:t>
            </a:r>
            <a:r>
              <a:rPr lang="ru-RU" dirty="0" err="1" smtClean="0"/>
              <a:t>черговість</a:t>
            </a:r>
            <a:r>
              <a:rPr lang="ru-RU" dirty="0" smtClean="0"/>
              <a:t> (де 1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найвищою</a:t>
            </a:r>
            <a:r>
              <a:rPr lang="ru-RU" dirty="0" smtClean="0"/>
              <a:t> </a:t>
            </a:r>
            <a:r>
              <a:rPr lang="ru-RU" dirty="0" err="1" smtClean="0"/>
              <a:t>пріоритетністю</a:t>
            </a:r>
            <a:r>
              <a:rPr lang="ru-RU" dirty="0" smtClean="0"/>
              <a:t>)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розгляду</a:t>
            </a:r>
            <a:r>
              <a:rPr lang="ru-RU" dirty="0" smtClean="0"/>
              <a:t> у </a:t>
            </a:r>
            <a:r>
              <a:rPr lang="ru-RU" dirty="0" err="1" smtClean="0"/>
              <a:t>разі</a:t>
            </a:r>
            <a:r>
              <a:rPr lang="ru-RU" dirty="0" smtClean="0"/>
              <a:t> адресного </a:t>
            </a:r>
            <a:r>
              <a:rPr lang="ru-RU" dirty="0" err="1" smtClean="0"/>
              <a:t>розміщення</a:t>
            </a:r>
            <a:r>
              <a:rPr lang="ru-RU" dirty="0" smtClean="0"/>
              <a:t> </a:t>
            </a:r>
            <a:r>
              <a:rPr lang="ru-RU" dirty="0" err="1" smtClean="0"/>
              <a:t>бюджетних</a:t>
            </a:r>
            <a:r>
              <a:rPr lang="ru-RU" dirty="0" smtClean="0"/>
              <a:t> </a:t>
            </a:r>
            <a:r>
              <a:rPr lang="ru-RU" dirty="0" err="1" smtClean="0"/>
              <a:t>місць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r>
              <a:rPr lang="uk-UA" dirty="0" smtClean="0"/>
              <a:t>Конкурсний бал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10112"/>
          </a:xfrm>
        </p:spPr>
        <p:txBody>
          <a:bodyPr/>
          <a:lstStyle/>
          <a:p>
            <a:pPr>
              <a:buNone/>
            </a:pPr>
            <a:r>
              <a:rPr lang="ru-RU" dirty="0" err="1" smtClean="0"/>
              <a:t>Це</a:t>
            </a:r>
            <a:r>
              <a:rPr lang="ru-RU" dirty="0" smtClean="0"/>
              <a:t> комплексна </a:t>
            </a: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досягнень</a:t>
            </a:r>
            <a:r>
              <a:rPr lang="ru-RU" dirty="0" smtClean="0"/>
              <a:t> </a:t>
            </a:r>
            <a:r>
              <a:rPr lang="ru-RU" dirty="0" err="1" smtClean="0"/>
              <a:t>вступника</a:t>
            </a:r>
            <a:r>
              <a:rPr lang="ru-RU" dirty="0" smtClean="0"/>
              <a:t>, яка </a:t>
            </a:r>
            <a:r>
              <a:rPr lang="ru-RU" dirty="0" err="1" smtClean="0"/>
              <a:t>обраховується</a:t>
            </a:r>
            <a:r>
              <a:rPr lang="ru-RU" dirty="0" smtClean="0"/>
              <a:t> за результатами </a:t>
            </a:r>
            <a:r>
              <a:rPr lang="ru-RU" dirty="0" err="1" smtClean="0"/>
              <a:t>вступних</a:t>
            </a:r>
            <a:r>
              <a:rPr lang="ru-RU" dirty="0" smtClean="0"/>
              <a:t> </a:t>
            </a:r>
            <a:r>
              <a:rPr lang="ru-RU" dirty="0" err="1" smtClean="0"/>
              <a:t>випробувань</a:t>
            </a:r>
            <a:r>
              <a:rPr lang="ru-RU" dirty="0" smtClean="0"/>
              <a:t> та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конкурсними</a:t>
            </a:r>
            <a:r>
              <a:rPr lang="ru-RU" dirty="0" smtClean="0"/>
              <a:t> </a:t>
            </a:r>
            <a:r>
              <a:rPr lang="ru-RU" dirty="0" err="1" smtClean="0"/>
              <a:t>показниками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точністю</a:t>
            </a:r>
            <a:r>
              <a:rPr lang="ru-RU" dirty="0" smtClean="0"/>
              <a:t> до </a:t>
            </a:r>
            <a:r>
              <a:rPr lang="ru-RU" dirty="0" smtClean="0"/>
              <a:t>0,001.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Конкурсний бал, який дає право зарахування на </a:t>
            </a:r>
            <a:r>
              <a:rPr lang="uk-UA" b="1" dirty="0" smtClean="0"/>
              <a:t>бюджет</a:t>
            </a:r>
            <a:r>
              <a:rPr lang="uk-UA" dirty="0" smtClean="0"/>
              <a:t> – не менше ніж </a:t>
            </a:r>
            <a:r>
              <a:rPr lang="uk-UA" sz="6000" b="1" dirty="0" smtClean="0"/>
              <a:t>125</a:t>
            </a:r>
            <a:r>
              <a:rPr lang="uk-UA" dirty="0" smtClean="0"/>
              <a:t>,000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uk-UA" dirty="0" smtClean="0"/>
              <a:t>Складові конкурсного балу: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Перший конкурсний предмет (Українська мова і література);</a:t>
            </a:r>
          </a:p>
          <a:p>
            <a:r>
              <a:rPr lang="uk-UA" dirty="0" smtClean="0"/>
              <a:t>Другий конкурсний предмет (Іноземна мова або Історія України, або Математика);</a:t>
            </a:r>
          </a:p>
          <a:p>
            <a:r>
              <a:rPr lang="uk-UA" dirty="0" smtClean="0"/>
              <a:t>Третій конкурсний предмет (на вибір вступника);</a:t>
            </a:r>
          </a:p>
          <a:p>
            <a:r>
              <a:rPr lang="uk-UA" dirty="0" smtClean="0"/>
              <a:t>Середній бал додатка до свідоцтва про повну загальну середню освіту.</a:t>
            </a:r>
            <a:endParaRPr lang="ru-RU" dirty="0" smtClean="0"/>
          </a:p>
          <a:p>
            <a:pPr algn="ctr">
              <a:buNone/>
            </a:pPr>
            <a:r>
              <a:rPr lang="uk-UA" dirty="0" smtClean="0"/>
              <a:t> </a:t>
            </a:r>
            <a:r>
              <a:rPr lang="uk-UA" dirty="0" smtClean="0"/>
              <a:t>Сертифікати ЗНО </a:t>
            </a:r>
            <a:r>
              <a:rPr lang="uk-UA" sz="4000" b="1" dirty="0" smtClean="0"/>
              <a:t>2018-2021</a:t>
            </a:r>
            <a:r>
              <a:rPr lang="uk-U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lang="uk-UA" dirty="0" smtClean="0"/>
              <a:t>Важливі дати вступу 2021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1757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Кроки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Дати 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Реєстрація електронних кабінетів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01</a:t>
                      </a:r>
                      <a:r>
                        <a:rPr lang="uk-UA" sz="2800" baseline="0" dirty="0" smtClean="0"/>
                        <a:t> липня – 30 вересня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Подача заяв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14 липня – 23</a:t>
                      </a:r>
                      <a:r>
                        <a:rPr lang="uk-UA" sz="2800" baseline="0" dirty="0" smtClean="0"/>
                        <a:t> </a:t>
                      </a:r>
                      <a:r>
                        <a:rPr lang="uk-UA" sz="2800" baseline="0" dirty="0" err="1" smtClean="0"/>
                        <a:t>липня</a:t>
                      </a:r>
                      <a:r>
                        <a:rPr lang="uk-UA" sz="2800" baseline="0" dirty="0" smtClean="0"/>
                        <a:t> 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Рейтинговий список (бюджет)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не пізніше 28 липня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Вимоги до зарахування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до 18.00 02 серпня 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Зарахування (бюджет)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09 серпня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Рекомендація</a:t>
                      </a:r>
                      <a:r>
                        <a:rPr lang="uk-UA" sz="2400" baseline="0" dirty="0" smtClean="0"/>
                        <a:t> на контракт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 smtClean="0"/>
                        <a:t>не раніше 10 серпня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r>
              <a:rPr lang="uk-UA" dirty="0" smtClean="0"/>
              <a:t>Спеціальні умови вступу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1011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uk-UA" sz="3500" b="1" dirty="0" smtClean="0"/>
              <a:t>Співбесіда </a:t>
            </a:r>
            <a:endParaRPr lang="uk-UA" b="1" dirty="0" smtClean="0"/>
          </a:p>
          <a:p>
            <a:r>
              <a:rPr lang="ru-RU" dirty="0" smtClean="0"/>
              <a:t>особи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інвалідністю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статті</a:t>
            </a:r>
            <a:r>
              <a:rPr lang="ru-RU" dirty="0" smtClean="0"/>
              <a:t> 7 Закону </a:t>
            </a:r>
            <a:r>
              <a:rPr lang="ru-RU" dirty="0" err="1" smtClean="0"/>
              <a:t>України</a:t>
            </a:r>
            <a:r>
              <a:rPr lang="ru-RU" dirty="0" smtClean="0"/>
              <a:t> «Про статус </a:t>
            </a:r>
            <a:r>
              <a:rPr lang="ru-RU" dirty="0" err="1" smtClean="0"/>
              <a:t>ветеранів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, </a:t>
            </a:r>
            <a:r>
              <a:rPr lang="ru-RU" dirty="0" err="1" smtClean="0"/>
              <a:t>гарантії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соціального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» (у тому </a:t>
            </a:r>
            <a:r>
              <a:rPr lang="ru-RU" dirty="0" err="1" smtClean="0"/>
              <a:t>числі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освітньо-кваліфікаційного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молодшого</a:t>
            </a:r>
            <a:r>
              <a:rPr lang="ru-RU" dirty="0" smtClean="0"/>
              <a:t> </a:t>
            </a:r>
            <a:r>
              <a:rPr lang="ru-RU" dirty="0" err="1" smtClean="0"/>
              <a:t>спеціаліста</a:t>
            </a:r>
            <a:r>
              <a:rPr lang="ru-RU" dirty="0" smtClean="0"/>
              <a:t>); </a:t>
            </a:r>
          </a:p>
          <a:p>
            <a:r>
              <a:rPr lang="ru-RU" dirty="0" smtClean="0"/>
              <a:t>особи, </a:t>
            </a:r>
            <a:r>
              <a:rPr lang="ru-RU" dirty="0" err="1" smtClean="0"/>
              <a:t>яким</a:t>
            </a:r>
            <a:r>
              <a:rPr lang="ru-RU" dirty="0" smtClean="0"/>
              <a:t> Законом </a:t>
            </a:r>
            <a:r>
              <a:rPr lang="ru-RU" dirty="0" err="1" smtClean="0"/>
              <a:t>України</a:t>
            </a:r>
            <a:r>
              <a:rPr lang="ru-RU" dirty="0" smtClean="0"/>
              <a:t> «Про статус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соціальний</a:t>
            </a:r>
            <a:r>
              <a:rPr lang="ru-RU" dirty="0" smtClean="0"/>
              <a:t> </a:t>
            </a:r>
            <a:r>
              <a:rPr lang="ru-RU" dirty="0" err="1" smtClean="0"/>
              <a:t>захист</a:t>
            </a:r>
            <a:r>
              <a:rPr lang="ru-RU" dirty="0" smtClean="0"/>
              <a:t> </a:t>
            </a:r>
            <a:r>
              <a:rPr lang="ru-RU" dirty="0" err="1" smtClean="0"/>
              <a:t>громадян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постраждали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Чорнобильської</a:t>
            </a:r>
            <a:r>
              <a:rPr lang="ru-RU" dirty="0" smtClean="0"/>
              <a:t> </a:t>
            </a:r>
            <a:r>
              <a:rPr lang="ru-RU" dirty="0" err="1" smtClean="0"/>
              <a:t>катастрофи</a:t>
            </a:r>
            <a:r>
              <a:rPr lang="ru-RU" dirty="0" smtClean="0"/>
              <a:t>» </a:t>
            </a:r>
            <a:r>
              <a:rPr lang="ru-RU" dirty="0" err="1" smtClean="0"/>
              <a:t>надано</a:t>
            </a:r>
            <a:r>
              <a:rPr lang="ru-RU" dirty="0" smtClean="0"/>
              <a:t> право на </a:t>
            </a:r>
            <a:r>
              <a:rPr lang="ru-RU" dirty="0" err="1" smtClean="0"/>
              <a:t>прийом</a:t>
            </a:r>
            <a:r>
              <a:rPr lang="ru-RU" dirty="0" smtClean="0"/>
              <a:t> без </a:t>
            </a:r>
            <a:r>
              <a:rPr lang="ru-RU" dirty="0" err="1" smtClean="0"/>
              <a:t>екзаменів</a:t>
            </a:r>
            <a:r>
              <a:rPr lang="ru-RU" dirty="0" smtClean="0"/>
              <a:t> до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 smtClean="0"/>
              <a:t>закладів</a:t>
            </a:r>
            <a:r>
              <a:rPr lang="ru-RU" dirty="0" smtClean="0"/>
              <a:t> </a:t>
            </a:r>
            <a:r>
              <a:rPr lang="ru-RU" dirty="0" err="1" smtClean="0"/>
              <a:t>вищої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 за результатами </a:t>
            </a:r>
            <a:r>
              <a:rPr lang="ru-RU" dirty="0" err="1" smtClean="0"/>
              <a:t>співбесіди</a:t>
            </a:r>
            <a:r>
              <a:rPr lang="ru-RU" dirty="0" smtClean="0"/>
              <a:t>; </a:t>
            </a:r>
          </a:p>
          <a:p>
            <a:r>
              <a:rPr lang="ru-RU" dirty="0" smtClean="0"/>
              <a:t>особи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інвалідністю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неспроможні</a:t>
            </a:r>
            <a:r>
              <a:rPr lang="ru-RU" dirty="0" smtClean="0"/>
              <a:t> </a:t>
            </a:r>
            <a:r>
              <a:rPr lang="ru-RU" dirty="0" err="1" smtClean="0"/>
              <a:t>відвідувати</a:t>
            </a:r>
            <a:r>
              <a:rPr lang="ru-RU" dirty="0" smtClean="0"/>
              <a:t> заклад </a:t>
            </a:r>
            <a:r>
              <a:rPr lang="ru-RU" dirty="0" err="1" smtClean="0"/>
              <a:t>освіти</a:t>
            </a:r>
            <a:r>
              <a:rPr lang="ru-RU" dirty="0" smtClean="0"/>
              <a:t> (за </a:t>
            </a:r>
            <a:r>
              <a:rPr lang="ru-RU" dirty="0" err="1" smtClean="0"/>
              <a:t>рекомендацією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здоров’я</a:t>
            </a:r>
            <a:r>
              <a:rPr lang="ru-RU" dirty="0" smtClean="0"/>
              <a:t> та </a:t>
            </a:r>
            <a:r>
              <a:rPr lang="ru-RU" dirty="0" err="1" smtClean="0"/>
              <a:t>соціального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56</TotalTime>
  <Words>725</Words>
  <PresentationFormat>Экран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Вступ 2021</vt:lpstr>
      <vt:lpstr>Конкурсна пропозиція</vt:lpstr>
      <vt:lpstr>Конкурсні пропозиції ГІІМ 2021</vt:lpstr>
      <vt:lpstr>Конкурсні пропозиції ГІІМ 2021</vt:lpstr>
      <vt:lpstr>Заяви</vt:lpstr>
      <vt:lpstr>Конкурсний бал</vt:lpstr>
      <vt:lpstr>Складові конкурсного балу:</vt:lpstr>
      <vt:lpstr>Важливі дати вступу 2021</vt:lpstr>
      <vt:lpstr>Спеціальні умови вступу</vt:lpstr>
      <vt:lpstr>Спеціальні умови вступу</vt:lpstr>
      <vt:lpstr>Спеціальні умови вступу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Вступ 2021</dc:title>
  <dc:creator>GIFL</dc:creator>
  <cp:lastModifiedBy>Пользователь Windows</cp:lastModifiedBy>
  <cp:revision>9</cp:revision>
  <dcterms:created xsi:type="dcterms:W3CDTF">2021-01-25T16:17:46Z</dcterms:created>
  <dcterms:modified xsi:type="dcterms:W3CDTF">2021-01-25T17:24:26Z</dcterms:modified>
</cp:coreProperties>
</file>