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9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57" r:id="rId12"/>
    <p:sldId id="269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A126902-0941-4E72-997C-CA0A54C0E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1333B8-551B-4A31-8FE7-96532F703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2798-771E-4533-A929-953D9EE53C4B}" type="datetimeFigureOut">
              <a:rPr lang="ru-UA" smtClean="0"/>
              <a:t>15.01.2023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7D5C0C-9150-4695-9CA6-F41F1DA0DC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1A86D8-C4F6-42A5-A8F3-FD1EAE164E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421CF-FC72-4D15-A253-3E466F8B2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24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6626-A8A7-454A-8C21-FDA32D2595E4}" type="datetimeFigureOut">
              <a:rPr lang="ru-UA" smtClean="0"/>
              <a:t>15.01.2023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B76BC-6465-44D9-A726-67C2B78D6D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71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вітли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576520"/>
            <a:ext cx="5221288" cy="535531"/>
          </a:xfrm>
        </p:spPr>
        <p:txBody>
          <a:bodyPr anchor="t">
            <a:spAutoFit/>
          </a:bodyPr>
          <a:lstStyle>
            <a:lvl1pPr algn="r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C007DEB-BC11-47E0-B096-8F6561452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112051"/>
            <a:ext cx="5221288" cy="830997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uk-UA" dirty="0"/>
              <a:t>Підзаголовок</a:t>
            </a:r>
          </a:p>
          <a:p>
            <a:pPr lvl="0"/>
            <a:r>
              <a:rPr lang="uk-UA" dirty="0"/>
              <a:t>Підзаголовок</a:t>
            </a:r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A7719-69E0-4C20-940A-4B36E133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1" y="914953"/>
            <a:ext cx="3544885" cy="10889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3E7B58-C93A-4DE2-AE22-F0FFF655D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71391" y="189884"/>
            <a:ext cx="6408708" cy="6479203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C5439DF-7E13-4C0D-BE4F-D2FA4A3ED83F}"/>
              </a:ext>
            </a:extLst>
          </p:cNvPr>
          <p:cNvCxnSpPr>
            <a:cxnSpLocks/>
          </p:cNvCxnSpPr>
          <p:nvPr userDrawn="1"/>
        </p:nvCxnSpPr>
        <p:spPr>
          <a:xfrm>
            <a:off x="11317287" y="2119086"/>
            <a:ext cx="1" cy="22061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1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прав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2213B6C7-6C23-44D4-853D-7F7128E21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495559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F35DEEF-7490-4666-9400-06F66FC28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33" y="1108225"/>
            <a:ext cx="4521117" cy="369332"/>
          </a:xfrm>
        </p:spPr>
        <p:txBody>
          <a:bodyPr wrap="square" anchor="t">
            <a:spAutoFit/>
          </a:bodyPr>
          <a:lstStyle>
            <a:lvl1pPr algn="l">
              <a:defRPr sz="20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9DFB170-1A40-432D-87DE-F2EE8EEE9150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4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прав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2213B6C7-6C23-44D4-853D-7F7128E21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890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лів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F35DEEF-7490-4666-9400-06F66FC28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372519"/>
            <a:ext cx="4681538" cy="535531"/>
          </a:xfrm>
        </p:spPr>
        <p:txBody>
          <a:bodyPr wrap="square" anchor="t">
            <a:spAutoFit/>
          </a:bodyPr>
          <a:lstStyle>
            <a:lvl1pPr algn="r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9DFB170-1A40-432D-87DE-F2EE8EEE9150}"/>
              </a:ext>
            </a:extLst>
          </p:cNvPr>
          <p:cNvCxnSpPr>
            <a:cxnSpLocks/>
          </p:cNvCxnSpPr>
          <p:nvPr userDrawn="1"/>
        </p:nvCxnSpPr>
        <p:spPr>
          <a:xfrm>
            <a:off x="10799516" y="908050"/>
            <a:ext cx="13924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91E6D9DD-E8E6-4EFA-A7C0-3A0552C1E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2971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лів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C38A8E7F-67C4-4FB1-B556-1A9027812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467313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8C85BEE-BBDF-44D7-9AA7-D1DC0BBE9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1083747"/>
            <a:ext cx="4498397" cy="369332"/>
          </a:xfrm>
        </p:spPr>
        <p:txBody>
          <a:bodyPr wrap="square" anchor="t">
            <a:spAutoFit/>
          </a:bodyPr>
          <a:lstStyle>
            <a:lvl1pPr algn="r">
              <a:defRPr sz="20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F83199A-4381-466C-83C0-38DD44A93BF1}"/>
              </a:ext>
            </a:extLst>
          </p:cNvPr>
          <p:cNvCxnSpPr>
            <a:cxnSpLocks/>
          </p:cNvCxnSpPr>
          <p:nvPr userDrawn="1"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97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лів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1E6D9DD-E8E6-4EFA-A7C0-3A0552C1E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101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A7719-69E0-4C20-940A-4B36E133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824" y="2612571"/>
            <a:ext cx="3918698" cy="12038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3E7B58-C93A-4DE2-AE22-F0FFF655D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036" y="190982"/>
            <a:ext cx="6407621" cy="64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60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іло синій заголовок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483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6">
            <a:extLst>
              <a:ext uri="{FF2B5EF4-FFF2-40B4-BE49-F238E27FC236}">
                <a16:creationId xmlns:a16="http://schemas.microsoft.com/office/drawing/2014/main" id="{1E1E7F5A-1E57-4E2B-B07B-612AEBE76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79323B5C-8144-44C7-B686-BAFEA9B6B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703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іло синій заголовок 2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9CA5E52-DBF8-4315-A36E-B2AC74A97455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3EE9AAFE-05DF-4CC2-A9AE-1D4FD1095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367" y="1095902"/>
            <a:ext cx="4508883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RU" sz="2000" kern="1200" dirty="0" smtClean="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02D52DDF-C09E-47C2-988C-F6931B5F1A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00879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endParaRPr lang="uk-UA" dirty="0"/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33ED2C74-1DFE-420C-9A6D-8693DA9B8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51" y="1500879"/>
            <a:ext cx="468153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206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іло синій текст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6">
            <a:extLst>
              <a:ext uri="{FF2B5EF4-FFF2-40B4-BE49-F238E27FC236}">
                <a16:creationId xmlns:a16="http://schemas.microsoft.com/office/drawing/2014/main" id="{1E1E7F5A-1E57-4E2B-B07B-612AEBE76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79323B5C-8144-44C7-B686-BAFEA9B6B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475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ьо білий заголовок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9E25A3AE-C79C-4C8C-BFDD-8C82A68A2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B8DBA2C-8C0F-4C7C-BCD3-1DD728833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3675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міст світли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0294B6-2589-4915-9E91-30198E20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uk-UA" noProof="0" dirty="0"/>
              <a:t>Зміст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19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3FDA145C-3A59-415E-90A1-B1299672C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882989"/>
            <a:ext cx="5221287" cy="83099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uk-UA" dirty="0"/>
              <a:t>друге</a:t>
            </a:r>
          </a:p>
          <a:p>
            <a:pPr lvl="0"/>
            <a:r>
              <a:rPr lang="uk-UA" dirty="0"/>
              <a:t>третє</a:t>
            </a:r>
          </a:p>
          <a:p>
            <a:pPr lvl="0"/>
            <a:r>
              <a:rPr lang="uk-UA" dirty="0"/>
              <a:t>четверте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9C4FA55E-ACDB-4FE1-ABD5-E236C1C96F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26697"/>
            <a:ext cx="5221287" cy="33855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pPr lvl="0"/>
            <a:r>
              <a:rPr lang="ru-RU" dirty="0"/>
              <a:t>перше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FE4048D-8DC9-4F89-8B1D-095FD5409C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713" y="3079699"/>
            <a:ext cx="5221287" cy="83099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uk-UA" dirty="0"/>
              <a:t>друге</a:t>
            </a:r>
          </a:p>
          <a:p>
            <a:pPr lvl="0"/>
            <a:r>
              <a:rPr lang="uk-UA" dirty="0"/>
              <a:t>третє</a:t>
            </a:r>
          </a:p>
          <a:p>
            <a:pPr lvl="0"/>
            <a:r>
              <a:rPr lang="uk-UA" dirty="0"/>
              <a:t>четверте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F8CD22A2-8574-43DB-9CF2-4B77D870FB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2723407"/>
            <a:ext cx="5221287" cy="33855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pPr lvl="0"/>
            <a:r>
              <a:rPr lang="ru-RU" dirty="0"/>
              <a:t>перше</a:t>
            </a:r>
          </a:p>
        </p:txBody>
      </p:sp>
    </p:spTree>
    <p:extLst>
      <p:ext uri="{BB962C8B-B14F-4D97-AF65-F5344CB8AC3E}">
        <p14:creationId xmlns:p14="http://schemas.microsoft.com/office/powerpoint/2010/main" val="1225546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ьо білий заголовок 2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09C1F0-E5E3-4A8D-B9AF-492F15C2EC2A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5">
            <a:extLst>
              <a:ext uri="{FF2B5EF4-FFF2-40B4-BE49-F238E27FC236}">
                <a16:creationId xmlns:a16="http://schemas.microsoft.com/office/drawing/2014/main" id="{B33CED2F-3151-4AD7-BB49-BF69B60AD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367" y="1095902"/>
            <a:ext cx="4508883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RU" sz="2000" kern="1200" dirty="0" smtClean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2477BF2-C6A6-4B64-B721-E1175459F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00879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C0FCE8DC-3411-47C7-AF57-1F45956F51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51" y="1503132"/>
            <a:ext cx="468153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3290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ьо біли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9E25A3AE-C79C-4C8C-BFDD-8C82A68A2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B8DBA2C-8C0F-4C7C-BCD3-1DD728833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9980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576520"/>
            <a:ext cx="5221288" cy="535531"/>
          </a:xfrm>
        </p:spPr>
        <p:txBody>
          <a:bodyPr anchor="t">
            <a:spAutoFit/>
          </a:bodyPr>
          <a:lstStyle>
            <a:lvl1pPr algn="r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C007DEB-BC11-47E0-B096-8F6561452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112051"/>
            <a:ext cx="5221288" cy="830997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Підзаголовок</a:t>
            </a:r>
          </a:p>
          <a:p>
            <a:pPr lvl="0"/>
            <a:r>
              <a:rPr lang="uk-UA" dirty="0"/>
              <a:t>Підзаголовок</a:t>
            </a:r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A7719-69E0-4C20-940A-4B36E133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14953"/>
            <a:ext cx="3544887" cy="1088989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C5439DF-7E13-4C0D-BE4F-D2FA4A3ED83F}"/>
              </a:ext>
            </a:extLst>
          </p:cNvPr>
          <p:cNvCxnSpPr>
            <a:cxnSpLocks/>
          </p:cNvCxnSpPr>
          <p:nvPr userDrawn="1"/>
        </p:nvCxnSpPr>
        <p:spPr>
          <a:xfrm>
            <a:off x="11317287" y="2119086"/>
            <a:ext cx="1" cy="22061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6CD179-5304-4129-8BEA-A7D0106F0E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71391" y="189884"/>
            <a:ext cx="6408708" cy="64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міст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0294B6-2589-4915-9E91-30198E20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uk-UA" noProof="0" dirty="0"/>
              <a:t>Зміст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19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3FDA145C-3A59-415E-90A1-B1299672C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882989"/>
            <a:ext cx="5221287" cy="83099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uk-UA" dirty="0"/>
              <a:t>друге</a:t>
            </a:r>
          </a:p>
          <a:p>
            <a:pPr lvl="0"/>
            <a:r>
              <a:rPr lang="uk-UA" dirty="0"/>
              <a:t>третє</a:t>
            </a:r>
          </a:p>
          <a:p>
            <a:pPr lvl="0"/>
            <a:r>
              <a:rPr lang="uk-UA" dirty="0"/>
              <a:t>четверте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9C4FA55E-ACDB-4FE1-ABD5-E236C1C96F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26697"/>
            <a:ext cx="5221287" cy="33855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pPr lvl="0"/>
            <a:r>
              <a:rPr lang="ru-RU" dirty="0"/>
              <a:t>перше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FE4048D-8DC9-4F89-8B1D-095FD5409C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713" y="3079699"/>
            <a:ext cx="5221287" cy="83099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uk-UA" dirty="0"/>
              <a:t>друге</a:t>
            </a:r>
          </a:p>
          <a:p>
            <a:pPr lvl="0"/>
            <a:r>
              <a:rPr lang="uk-UA" dirty="0"/>
              <a:t>третє</a:t>
            </a:r>
          </a:p>
          <a:p>
            <a:pPr lvl="0"/>
            <a:r>
              <a:rPr lang="uk-UA" dirty="0"/>
              <a:t>четверте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F8CD22A2-8574-43DB-9CF2-4B77D870FB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2723407"/>
            <a:ext cx="5221287" cy="33855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pPr lvl="0"/>
            <a:r>
              <a:rPr lang="ru-RU" dirty="0"/>
              <a:t>перше</a:t>
            </a:r>
          </a:p>
        </p:txBody>
      </p:sp>
    </p:spTree>
    <p:extLst>
      <p:ext uri="{BB962C8B-B14F-4D97-AF65-F5344CB8AC3E}">
        <p14:creationId xmlns:p14="http://schemas.microsoft.com/office/powerpoint/2010/main" val="1599438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4ED5AC28-2EA6-4AE7-9A6A-6C45A6545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10442574" cy="189731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9166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4ED5AC28-2EA6-4AE7-9A6A-6C45A6545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505268"/>
            <a:ext cx="10442575" cy="189731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2536616-2E6A-40CF-AABA-977A40085F46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>
            <a:extLst>
              <a:ext uri="{FF2B5EF4-FFF2-40B4-BE49-F238E27FC236}">
                <a16:creationId xmlns:a16="http://schemas.microsoft.com/office/drawing/2014/main" id="{DE4B3880-CB39-446A-8BE5-05DBD059D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1174" y="1096221"/>
            <a:ext cx="10282155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UA" sz="2000" kern="1200" dirty="0" smtClean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95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4FA372DE-9D87-43DF-AAA6-489EB41FD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10442575" cy="189731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516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пуст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5221287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4ED5AC28-2EA6-4AE7-9A6A-6C45A6545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522128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78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пуст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4ED5AC28-2EA6-4AE7-9A6A-6C45A6545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505268"/>
            <a:ext cx="522128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2536616-2E6A-40CF-AABA-977A40085F46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>
            <a:extLst>
              <a:ext uri="{FF2B5EF4-FFF2-40B4-BE49-F238E27FC236}">
                <a16:creationId xmlns:a16="http://schemas.microsoft.com/office/drawing/2014/main" id="{DE4B3880-CB39-446A-8BE5-05DBD059D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1174" y="1096220"/>
            <a:ext cx="5044826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UA" sz="2000" kern="1200" dirty="0" smtClean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пуст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4FA372DE-9D87-43DF-AAA6-489EB41FD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522128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7814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6">
            <a:extLst>
              <a:ext uri="{FF2B5EF4-FFF2-40B4-BE49-F238E27FC236}">
                <a16:creationId xmlns:a16="http://schemas.microsoft.com/office/drawing/2014/main" id="{050EB930-F244-4088-8A95-301A822E3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10442574" cy="189731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595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прав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2213B6C7-6C23-44D4-853D-7F7128E21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F35DEEF-7490-4666-9400-06F66FC28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4681538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9DFB170-1A40-432D-87DE-F2EE8EEE9150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13924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7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прав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2213B6C7-6C23-44D4-853D-7F7128E21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507395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D537137-84D9-4714-9B3C-A9D8B69FAE25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F1CB9800-50FB-44A4-B267-770DA491A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1175" y="1096221"/>
            <a:ext cx="4505076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UA" sz="2000" kern="1200" dirty="0" smtClean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31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прав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2213B6C7-6C23-44D4-853D-7F7128E21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552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лів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F35DEEF-7490-4666-9400-06F66FC28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372519"/>
            <a:ext cx="4681538" cy="535531"/>
          </a:xfrm>
        </p:spPr>
        <p:txBody>
          <a:bodyPr wrap="square" anchor="t">
            <a:spAutoFit/>
          </a:bodyPr>
          <a:lstStyle>
            <a:lvl1pPr algn="r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9DFB170-1A40-432D-87DE-F2EE8EEE9150}"/>
              </a:ext>
            </a:extLst>
          </p:cNvPr>
          <p:cNvCxnSpPr>
            <a:cxnSpLocks/>
          </p:cNvCxnSpPr>
          <p:nvPr userDrawn="1"/>
        </p:nvCxnSpPr>
        <p:spPr>
          <a:xfrm>
            <a:off x="10799516" y="908050"/>
            <a:ext cx="13924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91E6D9DD-E8E6-4EFA-A7C0-3A0552C1E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889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лів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A0C2FE1-0B7A-47FB-B8B0-059273962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467313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2A10F59-3D5E-4823-AC71-EB97CF7B2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1083747"/>
            <a:ext cx="4498397" cy="369332"/>
          </a:xfrm>
        </p:spPr>
        <p:txBody>
          <a:bodyPr wrap="square" anchor="t">
            <a:spAutoFit/>
          </a:bodyPr>
          <a:lstStyle>
            <a:lvl1pPr algn="r">
              <a:defRPr sz="20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79ED50F-B352-46A8-BB5B-ECEC83DC5AC8}"/>
              </a:ext>
            </a:extLst>
          </p:cNvPr>
          <p:cNvCxnSpPr>
            <a:cxnSpLocks/>
          </p:cNvCxnSpPr>
          <p:nvPr userDrawn="1"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2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ліво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59" cy="613228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1E6D9DD-E8E6-4EFA-A7C0-3A0552C1E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1066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 темни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A7719-69E0-4C20-940A-4B36E133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826" y="2612571"/>
            <a:ext cx="3918694" cy="12038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3E7B58-C93A-4DE2-AE22-F0FFF655D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036" y="190982"/>
            <a:ext cx="6407621" cy="64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6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бірюзо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6">
            <a:extLst>
              <a:ext uri="{FF2B5EF4-FFF2-40B4-BE49-F238E27FC236}">
                <a16:creationId xmlns:a16="http://schemas.microsoft.com/office/drawing/2014/main" id="{1E1E7F5A-1E57-4E2B-B07B-612AEBE76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79323B5C-8144-44C7-B686-BAFEA9B6B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41FF614-A851-4F86-9A59-3935C588B5BF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292"/>
            <a:ext cx="4630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5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бірюзо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9CA5E52-DBF8-4315-A36E-B2AC74A97455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3EE9AAFE-05DF-4CC2-A9AE-1D4FD1095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367" y="1095902"/>
            <a:ext cx="4508883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RU" sz="2000" kern="1200" dirty="0" smtClean="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02D52DDF-C09E-47C2-988C-F6931B5F1A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00879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endParaRPr lang="uk-UA" dirty="0"/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33ED2C74-1DFE-420C-9A6D-8693DA9B8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51" y="1500879"/>
            <a:ext cx="468153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FACD8E3-E05D-4A98-BDD4-C6099E0336E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569065-27F4-452F-950B-6C1CFB478B8A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292"/>
            <a:ext cx="4630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3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ірюзо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1E1E7F5A-1E57-4E2B-B07B-612AEBE76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79323B5C-8144-44C7-B686-BAFEA9B6B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2177F23-D5FF-4BAE-8CF5-9DEA44D07B9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0263BD2-3897-4A7B-98FE-121D2F254EA5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292"/>
            <a:ext cx="4630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9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1DB8E852-00B6-45C0-A569-1CCF10C3A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500879"/>
            <a:ext cx="10442575" cy="189731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6036BFB-3BF2-4798-972D-52EBE5E55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32" y="1113809"/>
            <a:ext cx="10442575" cy="369332"/>
          </a:xfrm>
        </p:spPr>
        <p:txBody>
          <a:bodyPr wrap="square" anchor="t">
            <a:spAutoFit/>
          </a:bodyPr>
          <a:lstStyle>
            <a:lvl1pPr algn="l">
              <a:defRPr sz="20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3DB1803-7CEA-4EA7-9830-5AA199FDE900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7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бузково бірюз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4630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9E25A3AE-C79C-4C8C-BFDD-8C82A68A2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B8DBA2C-8C0F-4C7C-BCD3-1DD728833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157693-2423-4F57-BAA5-CC69DF56ADC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18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бузково бірюз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09C1F0-E5E3-4A8D-B9AF-492F15C2EC2A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5">
            <a:extLst>
              <a:ext uri="{FF2B5EF4-FFF2-40B4-BE49-F238E27FC236}">
                <a16:creationId xmlns:a16="http://schemas.microsoft.com/office/drawing/2014/main" id="{B33CED2F-3151-4AD7-BB49-BF69B60AD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367" y="1095902"/>
            <a:ext cx="4508883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RU" sz="2000" kern="1200" dirty="0" smtClean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2477BF2-C6A6-4B64-B721-E1175459F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00879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C0FCE8DC-3411-47C7-AF57-1F45956F51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51" y="1503132"/>
            <a:ext cx="468153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ED1F84-36DC-41AF-AF8A-98FC8552D6F1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4630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839492-A357-423F-A4C7-2CA37D61383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7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узково бірюз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D572B2-BAB0-4CC8-B2C7-57C32FC00963}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E25A3AE-C79C-4C8C-BFDD-8C82A68A2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B8DBA2C-8C0F-4C7C-BCD3-1DD728833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2738" y="106034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44002F3-5786-4BB4-B3DC-DBB109DD8D56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4630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D8F0E81-7F7F-4767-B332-12F74B559CE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110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пра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6">
            <a:extLst>
              <a:ext uri="{FF2B5EF4-FFF2-40B4-BE49-F238E27FC236}">
                <a16:creationId xmlns:a16="http://schemas.microsoft.com/office/drawing/2014/main" id="{1E1E7F5A-1E57-4E2B-B07B-612AEBE76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201AB817-2E6C-4BA6-9663-3BE956C39D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5" name="Нижний колонтитул 3">
            <a:extLst>
              <a:ext uri="{FF2B5EF4-FFF2-40B4-BE49-F238E27FC236}">
                <a16:creationId xmlns:a16="http://schemas.microsoft.com/office/drawing/2014/main" id="{0FD0F1E5-BDC2-47E1-B843-0681E431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BAF8869F-508D-4353-9FED-2FB974AE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F73E8DD-1F9C-4F70-99D5-60493BE40570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5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пра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9CA5E52-DBF8-4315-A36E-B2AC74A97455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3EE9AAFE-05DF-4CC2-A9AE-1D4FD1095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367" y="1095902"/>
            <a:ext cx="4508883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RU" sz="2000" kern="1200" dirty="0" smtClean="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02D52DDF-C09E-47C2-988C-F6931B5F1A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00879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endParaRPr lang="uk-UA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FACD8E3-E05D-4A98-BDD4-C6099E0336E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A7751535-0541-4183-8991-2283770563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5" name="Нижний колонтитул 3">
            <a:extLst>
              <a:ext uri="{FF2B5EF4-FFF2-40B4-BE49-F238E27FC236}">
                <a16:creationId xmlns:a16="http://schemas.microsoft.com/office/drawing/2014/main" id="{6EE412AD-8A23-453B-9571-70B38724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03313B03-70C8-48B1-ACD7-9267BBD6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8D8011F-8443-467E-B033-50D8B23F436A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1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пра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1E1E7F5A-1E57-4E2B-B07B-612AEBE76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2177F23-D5FF-4BAE-8CF5-9DEA44D07B9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9B80FAB1-AD34-499B-BF20-408FE3F42B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:a16="http://schemas.microsoft.com/office/drawing/2014/main" id="{EE9FF58E-4153-4F23-9BF8-4A8FD0FD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54F4E757-1B60-437A-8E06-D4271CF9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24F160E-1759-491E-BBEA-3A53B380E768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6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лі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201AB817-2E6C-4BA6-9663-3BE956C39D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66C27649-C5E4-4B21-A113-616311D4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20A6D4B6-2509-45B8-929C-B5DF356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2E0DE56-E4CB-4A4A-942C-A2FD21DD1C3C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7BB9F23-6984-4D3D-BEAC-72E8EADD4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372519"/>
            <a:ext cx="4681538" cy="535531"/>
          </a:xfrm>
        </p:spPr>
        <p:txBody>
          <a:bodyPr wrap="square" anchor="t">
            <a:spAutoFit/>
          </a:bodyPr>
          <a:lstStyle>
            <a:lvl1pPr algn="r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58A153B-553F-4A75-94FA-191FDA0B0FBF}"/>
              </a:ext>
            </a:extLst>
          </p:cNvPr>
          <p:cNvCxnSpPr>
            <a:cxnSpLocks/>
          </p:cNvCxnSpPr>
          <p:nvPr userDrawn="1"/>
        </p:nvCxnSpPr>
        <p:spPr>
          <a:xfrm>
            <a:off x="10799516" y="908050"/>
            <a:ext cx="139248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6">
            <a:extLst>
              <a:ext uri="{FF2B5EF4-FFF2-40B4-BE49-F238E27FC236}">
                <a16:creationId xmlns:a16="http://schemas.microsoft.com/office/drawing/2014/main" id="{BAEF8150-BCF3-479A-AC63-1CE31B514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170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лі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201AB817-2E6C-4BA6-9663-3BE956C39D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66C27649-C5E4-4B21-A113-616311D4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20A6D4B6-2509-45B8-929C-B5DF356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2E0DE56-E4CB-4A4A-942C-A2FD21DD1C3C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6">
            <a:extLst>
              <a:ext uri="{FF2B5EF4-FFF2-40B4-BE49-F238E27FC236}">
                <a16:creationId xmlns:a16="http://schemas.microsoft.com/office/drawing/2014/main" id="{3B3C2593-55ED-4C18-9523-FC952F10ED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467313"/>
            <a:ext cx="4681537" cy="4482637"/>
          </a:xfrm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08818C5-9BE8-4F9E-9D3E-DB386FC5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1083747"/>
            <a:ext cx="4498397" cy="369332"/>
          </a:xfrm>
          <a:ln>
            <a:solidFill>
              <a:schemeClr val="accent2"/>
            </a:solidFill>
          </a:ln>
        </p:spPr>
        <p:txBody>
          <a:bodyPr wrap="square" anchor="t">
            <a:spAutoFit/>
          </a:bodyPr>
          <a:lstStyle>
            <a:lvl1pPr algn="r">
              <a:defRPr sz="20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036E13B-DA81-4D56-93F4-FD5421DB44B4}"/>
              </a:ext>
            </a:extLst>
          </p:cNvPr>
          <p:cNvCxnSpPr>
            <a:cxnSpLocks/>
          </p:cNvCxnSpPr>
          <p:nvPr userDrawn="1"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18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ліво бузкови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262312"/>
            <a:ext cx="45865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201AB817-2E6C-4BA6-9663-3BE956C39D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66C27649-C5E4-4B21-A113-616311D4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20A6D4B6-2509-45B8-929C-B5DF356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2E0DE56-E4CB-4A4A-942C-A2FD21DD1C3C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6">
            <a:extLst>
              <a:ext uri="{FF2B5EF4-FFF2-40B4-BE49-F238E27FC236}">
                <a16:creationId xmlns:a16="http://schemas.microsoft.com/office/drawing/2014/main" id="{BAEF8150-BCF3-479A-AC63-1CE31B514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58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право бірюзовий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10442576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9E25A3AE-C79C-4C8C-BFDD-8C82A68A2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2D828C9B-0BA6-4169-B949-9CF8E0C287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3" name="Нижний колонтитул 3">
            <a:extLst>
              <a:ext uri="{FF2B5EF4-FFF2-40B4-BE49-F238E27FC236}">
                <a16:creationId xmlns:a16="http://schemas.microsoft.com/office/drawing/2014/main" id="{878CE4EC-A040-428A-9B9F-C732B8A8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8F682CAC-0779-47F0-8579-5AF059CD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617CBB-B3D4-443F-8AF8-12D8A85CAF0A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5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38F07CF9-3343-4ED7-94C7-E77875D17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1062994"/>
            <a:ext cx="10442574" cy="189731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2836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право бірюзовий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09C1F0-E5E3-4A8D-B9AF-492F15C2EC2A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5">
            <a:extLst>
              <a:ext uri="{FF2B5EF4-FFF2-40B4-BE49-F238E27FC236}">
                <a16:creationId xmlns:a16="http://schemas.microsoft.com/office/drawing/2014/main" id="{B33CED2F-3151-4AD7-BB49-BF69B60AD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367" y="1095902"/>
            <a:ext cx="4508883" cy="369332"/>
          </a:xfrm>
        </p:spPr>
        <p:txBody>
          <a:bodyPr wrap="square">
            <a:spAutoFit/>
          </a:bodyPr>
          <a:lstStyle>
            <a:lvl1pPr marL="0" indent="0">
              <a:buNone/>
              <a:defRPr lang="ru-RU" sz="2000" kern="1200" dirty="0" smtClean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2477BF2-C6A6-4B64-B721-E1175459F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500879"/>
            <a:ext cx="4681537" cy="4482637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B9EB76CF-B5D3-408E-AECB-16580789EB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:a16="http://schemas.microsoft.com/office/drawing/2014/main" id="{8D77E5B3-922D-4277-8994-84225952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5B60A5E6-545C-4724-B150-BAA3F4C2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D00C254-EFD1-4E30-8F39-EC7A8E95E586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7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право бірюзовий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>
            <a:extLst>
              <a:ext uri="{FF2B5EF4-FFF2-40B4-BE49-F238E27FC236}">
                <a16:creationId xmlns:a16="http://schemas.microsoft.com/office/drawing/2014/main" id="{9E25A3AE-C79C-4C8C-BFDD-8C82A68A2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90401690-E4BC-4742-87EE-B8C4ED917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:a16="http://schemas.microsoft.com/office/drawing/2014/main" id="{8C71BB98-A8EF-4DF3-9EEA-EA771213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0833041D-8C51-4A57-8348-4DAD2A13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7F8C314-2863-4956-8482-0EEFB4DD9A6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4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ліво бірюзовий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56BE96B-407B-424F-8DE1-4AEAAF7D0A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:a16="http://schemas.microsoft.com/office/drawing/2014/main" id="{E93D7764-6513-4A2D-9704-8BDE5919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4926B488-029D-4CC1-A1FD-2AB86C76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F35DC3C-C6B0-4A34-98F7-483E3FCCD0B9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F395E4B-33E2-4BC4-B9DA-11237B006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372519"/>
            <a:ext cx="4681538" cy="535531"/>
          </a:xfrm>
        </p:spPr>
        <p:txBody>
          <a:bodyPr wrap="square" anchor="t">
            <a:spAutoFit/>
          </a:bodyPr>
          <a:lstStyle>
            <a:lvl1pPr algn="r">
              <a:defRPr sz="32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6B0AC46-E8B9-4F86-A094-67350873A7B0}"/>
              </a:ext>
            </a:extLst>
          </p:cNvPr>
          <p:cNvCxnSpPr>
            <a:cxnSpLocks/>
          </p:cNvCxnSpPr>
          <p:nvPr userDrawn="1"/>
        </p:nvCxnSpPr>
        <p:spPr>
          <a:xfrm>
            <a:off x="10799516" y="908050"/>
            <a:ext cx="13924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6">
            <a:extLst>
              <a:ext uri="{FF2B5EF4-FFF2-40B4-BE49-F238E27FC236}">
                <a16:creationId xmlns:a16="http://schemas.microsoft.com/office/drawing/2014/main" id="{CE3E4077-254C-46E8-A07E-8DE88E8A17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907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зображення ліво бірюзовий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56BE96B-407B-424F-8DE1-4AEAAF7D0A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:a16="http://schemas.microsoft.com/office/drawing/2014/main" id="{E93D7764-6513-4A2D-9704-8BDE5919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4926B488-029D-4CC1-A1FD-2AB86C76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F35DC3C-C6B0-4A34-98F7-483E3FCCD0B9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6">
            <a:extLst>
              <a:ext uri="{FF2B5EF4-FFF2-40B4-BE49-F238E27FC236}">
                <a16:creationId xmlns:a16="http://schemas.microsoft.com/office/drawing/2014/main" id="{642D7B39-8D1C-4F2C-AE91-B53D91D82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467313"/>
            <a:ext cx="4681537" cy="4482637"/>
          </a:xfrm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CB1E95B-0B77-472E-8E21-304E47E7E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0" y="1083747"/>
            <a:ext cx="4498397" cy="369332"/>
          </a:xfrm>
          <a:ln>
            <a:solidFill>
              <a:schemeClr val="accent2"/>
            </a:solidFill>
          </a:ln>
        </p:spPr>
        <p:txBody>
          <a:bodyPr wrap="square" anchor="t">
            <a:spAutoFit/>
          </a:bodyPr>
          <a:lstStyle>
            <a:lvl1pPr algn="r">
              <a:defRPr sz="2000">
                <a:solidFill>
                  <a:schemeClr val="bg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A1D3724-7F3C-49C2-B79D-3C4AA233B2BB}"/>
              </a:ext>
            </a:extLst>
          </p:cNvPr>
          <p:cNvCxnSpPr>
            <a:cxnSpLocks/>
          </p:cNvCxnSpPr>
          <p:nvPr userDrawn="1"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0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ображення ліво бірюзовий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56BE96B-407B-424F-8DE1-4AEAAF7D0A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:a16="http://schemas.microsoft.com/office/drawing/2014/main" id="{E93D7764-6513-4A2D-9704-8BDE5919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5750" y="6078916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4926B488-029D-4CC1-A1FD-2AB86C76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8" y="6062378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F35DC3C-C6B0-4A34-98F7-483E3FCCD0B9}"/>
              </a:ext>
            </a:extLst>
          </p:cNvPr>
          <p:cNvCxnSpPr>
            <a:cxnSpLocks/>
          </p:cNvCxnSpPr>
          <p:nvPr userDrawn="1"/>
        </p:nvCxnSpPr>
        <p:spPr>
          <a:xfrm>
            <a:off x="7226981" y="6243898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6">
            <a:extLst>
              <a:ext uri="{FF2B5EF4-FFF2-40B4-BE49-F238E27FC236}">
                <a16:creationId xmlns:a16="http://schemas.microsoft.com/office/drawing/2014/main" id="{CE3E4077-254C-46E8-A07E-8DE88E8A17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51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187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пус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EECC-8604-4EEF-B3F8-F68B5338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5221287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CE76C2E-1B31-42C0-A335-CE342E16D007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6">
            <a:extLst>
              <a:ext uri="{FF2B5EF4-FFF2-40B4-BE49-F238E27FC236}">
                <a16:creationId xmlns:a16="http://schemas.microsoft.com/office/drawing/2014/main" id="{050EB930-F244-4088-8A95-301A822E3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522128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454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текст пус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6">
            <a:extLst>
              <a:ext uri="{FF2B5EF4-FFF2-40B4-BE49-F238E27FC236}">
                <a16:creationId xmlns:a16="http://schemas.microsoft.com/office/drawing/2014/main" id="{1DB8E852-00B6-45C0-A569-1CCF10C3A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500879"/>
            <a:ext cx="5221287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6036BFB-3BF2-4798-972D-52EBE5E55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33" y="1108225"/>
            <a:ext cx="5060867" cy="374913"/>
          </a:xfrm>
        </p:spPr>
        <p:txBody>
          <a:bodyPr wrap="square" anchor="t">
            <a:spAutoFit/>
          </a:bodyPr>
          <a:lstStyle>
            <a:lvl1pPr algn="l">
              <a:defRPr sz="20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UA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3DB1803-7CEA-4EA7-9830-5AA199FDE900}"/>
              </a:ext>
            </a:extLst>
          </p:cNvPr>
          <p:cNvCxnSpPr>
            <a:cxnSpLocks/>
          </p:cNvCxnSpPr>
          <p:nvPr userDrawn="1"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87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пус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87" y="6064607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/>
          <p:nvPr userDrawn="1"/>
        </p:nvCxnSpPr>
        <p:spPr>
          <a:xfrm>
            <a:off x="1465943" y="6262312"/>
            <a:ext cx="92165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38F07CF9-3343-4ED7-94C7-E77875D17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1062994"/>
            <a:ext cx="5221286" cy="411330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495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зображення прав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6029B1-2CA0-476E-A0AC-C9DBAE506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20" y="362859"/>
            <a:ext cx="6065560" cy="613228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E8702-8FD3-431C-8909-DC39EA4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712" y="6097330"/>
            <a:ext cx="4114800" cy="215444"/>
          </a:xfrm>
        </p:spPr>
        <p:txBody>
          <a:bodyPr lIns="0" tIns="0" rIns="0" bIns="0" anchor="b">
            <a:sp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uk-UA" dirty="0"/>
              <a:t>ГІІМ</a:t>
            </a:r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C8B77-51E4-45B8-A9FF-9A9897B6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13050" y="6080792"/>
            <a:ext cx="2743200" cy="215444"/>
          </a:xfrm>
        </p:spPr>
        <p:txBody>
          <a:bodyPr lIns="0" tIns="0" rIns="0" bIns="0" anchor="b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fld id="{54A1523E-0E2F-461C-9DE4-4C136E9B74E7}" type="slidenum">
              <a:rPr lang="ru-UA" smtClean="0"/>
              <a:pPr/>
              <a:t>‹#›</a:t>
            </a:fld>
            <a:endParaRPr lang="ru-UA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7D84A6-8446-48D4-ABD1-C3EEF67DFEC7}"/>
              </a:ext>
            </a:extLst>
          </p:cNvPr>
          <p:cNvCxnSpPr>
            <a:cxnSpLocks/>
          </p:cNvCxnSpPr>
          <p:nvPr userDrawn="1"/>
        </p:nvCxnSpPr>
        <p:spPr>
          <a:xfrm>
            <a:off x="1465943" y="6262312"/>
            <a:ext cx="36140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6">
            <a:extLst>
              <a:ext uri="{FF2B5EF4-FFF2-40B4-BE49-F238E27FC236}">
                <a16:creationId xmlns:a16="http://schemas.microsoft.com/office/drawing/2014/main" id="{2213B6C7-6C23-44D4-853D-7F7128E21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062994"/>
            <a:ext cx="4681537" cy="485196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baseline="0">
                <a:latin typeface="Montserrat Light" panose="00000400000000000000" pitchFamily="2" charset="-5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magna et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, dui ac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ligula, in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libero et </a:t>
            </a:r>
            <a:r>
              <a:rPr lang="en-US" dirty="0" err="1"/>
              <a:t>enim</a:t>
            </a:r>
            <a:r>
              <a:rPr lang="en-US" dirty="0"/>
              <a:t>. Sed fermentum, </a:t>
            </a:r>
            <a:r>
              <a:rPr lang="en-US" dirty="0" err="1"/>
              <a:t>felis</a:t>
            </a:r>
            <a:r>
              <a:rPr lang="en-US" dirty="0"/>
              <a:t> vitae lacinia </a:t>
            </a:r>
            <a:r>
              <a:rPr lang="en-US" dirty="0" err="1"/>
              <a:t>tempor</a:t>
            </a:r>
            <a:r>
              <a:rPr lang="en-US" dirty="0"/>
              <a:t>, diam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convallis id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dictum,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007952-9B68-44D2-928E-137C1346E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4800" cy="6858000"/>
          </a:xfrm>
        </p:spPr>
        <p:txBody>
          <a:bodyPr/>
          <a:lstStyle/>
          <a:p>
            <a:endParaRPr lang="ru-UA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F35DEEF-7490-4666-9400-06F66FC28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72519"/>
            <a:ext cx="4681538" cy="535531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accent1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Заголовок</a:t>
            </a:r>
            <a:endParaRPr lang="ru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9DFB170-1A40-432D-87DE-F2EE8EEE9150}"/>
              </a:ext>
            </a:extLst>
          </p:cNvPr>
          <p:cNvCxnSpPr>
            <a:cxnSpLocks/>
          </p:cNvCxnSpPr>
          <p:nvPr userDrawn="1"/>
        </p:nvCxnSpPr>
        <p:spPr>
          <a:xfrm>
            <a:off x="0" y="908050"/>
            <a:ext cx="13924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32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pos="7129" userDrawn="1">
          <p15:clr>
            <a:srgbClr val="FBAE40"/>
          </p15:clr>
        </p15:guide>
        <p15:guide id="7" orient="horz" pos="119" userDrawn="1">
          <p15:clr>
            <a:srgbClr val="FBAE40"/>
          </p15:clr>
        </p15:guide>
        <p15:guide id="8" orient="horz" pos="4201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pos="3500" userDrawn="1">
          <p15:clr>
            <a:srgbClr val="FBAE40"/>
          </p15:clr>
        </p15:guide>
        <p15:guide id="11" pos="4180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6476C-9D30-47AF-8D10-71E0B196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A734-9B2A-4BD4-8FDA-E7837CE6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4B5F1-12AE-4EB3-AFE5-21BEAFE82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337F-1B2D-4300-BDE3-A64620C7E913}" type="datetime1">
              <a:rPr lang="ru-UA" smtClean="0"/>
              <a:t>15.01.2023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50ACE-6F94-4E47-9F8B-F8BF6E592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ГІІМ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F7444-CE45-454B-A960-BE6C9C6A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523E-0E2F-461C-9DE4-4C136E9B74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03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4" r:id="rId3"/>
    <p:sldLayoutId id="2147483660" r:id="rId4"/>
    <p:sldLayoutId id="2147483668" r:id="rId5"/>
    <p:sldLayoutId id="2147483674" r:id="rId6"/>
    <p:sldLayoutId id="2147483675" r:id="rId7"/>
    <p:sldLayoutId id="2147483676" r:id="rId8"/>
    <p:sldLayoutId id="2147483662" r:id="rId9"/>
    <p:sldLayoutId id="2147483666" r:id="rId10"/>
    <p:sldLayoutId id="2147483680" r:id="rId11"/>
    <p:sldLayoutId id="2147483663" r:id="rId12"/>
    <p:sldLayoutId id="2147483667" r:id="rId13"/>
    <p:sldLayoutId id="2147483681" r:id="rId14"/>
    <p:sldLayoutId id="2147483652" r:id="rId15"/>
    <p:sldLayoutId id="2147483657" r:id="rId16"/>
    <p:sldLayoutId id="2147483672" r:id="rId17"/>
    <p:sldLayoutId id="2147483682" r:id="rId18"/>
    <p:sldLayoutId id="2147483673" r:id="rId19"/>
    <p:sldLayoutId id="2147483658" r:id="rId20"/>
    <p:sldLayoutId id="2147483683" r:id="rId21"/>
    <p:sldLayoutId id="2147483649" r:id="rId22"/>
    <p:sldLayoutId id="2147483659" r:id="rId23"/>
    <p:sldLayoutId id="2147483656" r:id="rId24"/>
    <p:sldLayoutId id="2147483671" r:id="rId25"/>
    <p:sldLayoutId id="2147483661" r:id="rId26"/>
    <p:sldLayoutId id="2147483677" r:id="rId27"/>
    <p:sldLayoutId id="2147483678" r:id="rId28"/>
    <p:sldLayoutId id="2147483679" r:id="rId29"/>
    <p:sldLayoutId id="2147483664" r:id="rId30"/>
    <p:sldLayoutId id="2147483669" r:id="rId31"/>
    <p:sldLayoutId id="2147483684" r:id="rId32"/>
    <p:sldLayoutId id="2147483670" r:id="rId33"/>
    <p:sldLayoutId id="2147483665" r:id="rId34"/>
    <p:sldLayoutId id="2147483685" r:id="rId35"/>
    <p:sldLayoutId id="2147483653" r:id="rId36"/>
    <p:sldLayoutId id="2147483692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3" r:id="rId43"/>
    <p:sldLayoutId id="2147483694" r:id="rId44"/>
    <p:sldLayoutId id="2147483695" r:id="rId45"/>
    <p:sldLayoutId id="2147483699" r:id="rId46"/>
    <p:sldLayoutId id="2147483700" r:id="rId47"/>
    <p:sldLayoutId id="2147483701" r:id="rId48"/>
    <p:sldLayoutId id="2147483696" r:id="rId49"/>
    <p:sldLayoutId id="2147483697" r:id="rId50"/>
    <p:sldLayoutId id="2147483698" r:id="rId51"/>
    <p:sldLayoutId id="2147483702" r:id="rId52"/>
    <p:sldLayoutId id="2147483703" r:id="rId53"/>
    <p:sldLayoutId id="2147483704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 dirty="0">
          <a:solidFill>
            <a:schemeClr val="accent1"/>
          </a:solidFill>
          <a:latin typeface="Montserrat ExtraBold" panose="00000900000000000000" pitchFamily="2" charset="-52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Montserrat" panose="00000500000000000000" pitchFamily="2" charset="-52"/>
        <a:buChar char="■"/>
        <a:defRPr lang="ru-RU" sz="1600" b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Montserrat" panose="00000500000000000000" pitchFamily="2" charset="-52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Montserrat" panose="00000500000000000000" pitchFamily="2" charset="-52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Montserrat" panose="00000500000000000000" pitchFamily="2" charset="-52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Montserrat" panose="00000500000000000000" pitchFamily="2" charset="-52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064F3-8716-4136-8BA6-6DCC668E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A78FAA-E48E-4C66-98C0-9DD2933A4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87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08338F8-9DE4-40EA-A28C-78B81FCB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E7F2FE-852D-4E55-9596-D542BF1B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10</a:t>
            </a:fld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79AF6-0E20-4F97-974C-9F0FB6AF1A73}"/>
              </a:ext>
            </a:extLst>
          </p:cNvPr>
          <p:cNvSpPr txBox="1"/>
          <p:nvPr/>
        </p:nvSpPr>
        <p:spPr>
          <a:xfrm>
            <a:off x="873726" y="1801413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6B15978-FA83-4704-9C67-CAF925E07A1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054679" y="1986079"/>
            <a:ext cx="1040334" cy="0"/>
          </a:xfrm>
          <a:prstGeom prst="line">
            <a:avLst/>
          </a:prstGeom>
          <a:ln w="28575">
            <a:solidFill>
              <a:srgbClr val="C1B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02CA74-667A-4D02-86D0-38AD6463401F}"/>
              </a:ext>
            </a:extLst>
          </p:cNvPr>
          <p:cNvSpPr txBox="1">
            <a:spLocks/>
          </p:cNvSpPr>
          <p:nvPr/>
        </p:nvSpPr>
        <p:spPr>
          <a:xfrm>
            <a:off x="1035133" y="1108225"/>
            <a:ext cx="452111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C03808-ABF8-4E63-9645-12A7CFBD8A23}"/>
              </a:ext>
            </a:extLst>
          </p:cNvPr>
          <p:cNvCxnSpPr>
            <a:cxnSpLocks/>
          </p:cNvCxnSpPr>
          <p:nvPr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3">
            <a:extLst>
              <a:ext uri="{FF2B5EF4-FFF2-40B4-BE49-F238E27FC236}">
                <a16:creationId xmlns:a16="http://schemas.microsoft.com/office/drawing/2014/main" id="{F1BEAA31-DBB8-4D3A-A739-64F6A918A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4" y="2200797"/>
            <a:ext cx="4681536" cy="152798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A7FC7-B26E-478E-A816-27DCDD4D2E06}"/>
              </a:ext>
            </a:extLst>
          </p:cNvPr>
          <p:cNvSpPr txBox="1"/>
          <p:nvPr/>
        </p:nvSpPr>
        <p:spPr>
          <a:xfrm>
            <a:off x="1035267" y="4055967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</a:t>
            </a:r>
            <a:r>
              <a:rPr lang="ru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це ….</a:t>
            </a:r>
            <a:endParaRPr lang="ru-UA" sz="1600" dirty="0">
              <a:solidFill>
                <a:schemeClr val="bg1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63C4229D-5FB1-4809-9D22-87264A82307A}"/>
              </a:ext>
            </a:extLst>
          </p:cNvPr>
          <p:cNvSpPr txBox="1">
            <a:spLocks/>
          </p:cNvSpPr>
          <p:nvPr/>
        </p:nvSpPr>
        <p:spPr>
          <a:xfrm>
            <a:off x="874714" y="4421968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Vivamus</a:t>
            </a:r>
            <a:r>
              <a:rPr lang="en-US" dirty="0">
                <a:solidFill>
                  <a:schemeClr val="bg1"/>
                </a:solidFill>
              </a:rPr>
              <a:t> lacinia tempus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at </a:t>
            </a:r>
            <a:r>
              <a:rPr lang="en-US" dirty="0" err="1">
                <a:solidFill>
                  <a:schemeClr val="bg1"/>
                </a:solidFill>
              </a:rPr>
              <a:t>volutpat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placerat</a:t>
            </a:r>
            <a:r>
              <a:rPr lang="en-US" dirty="0">
                <a:solidFill>
                  <a:schemeClr val="bg1"/>
                </a:solidFill>
              </a:rPr>
              <a:t> non. </a:t>
            </a:r>
            <a:r>
              <a:rPr lang="en-US" dirty="0" err="1">
                <a:solidFill>
                  <a:schemeClr val="bg1"/>
                </a:solidFill>
              </a:rPr>
              <a:t>Nullam</a:t>
            </a:r>
            <a:r>
              <a:rPr lang="en-US" dirty="0">
                <a:solidFill>
                  <a:schemeClr val="bg1"/>
                </a:solidFill>
              </a:rPr>
              <a:t> gravida ex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facilisis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4E7D498-F0B1-4675-92AE-4AECF666DB04}"/>
              </a:ext>
            </a:extLst>
          </p:cNvPr>
          <p:cNvSpPr txBox="1">
            <a:spLocks/>
          </p:cNvSpPr>
          <p:nvPr/>
        </p:nvSpPr>
        <p:spPr>
          <a:xfrm>
            <a:off x="874712" y="372519"/>
            <a:ext cx="5220301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Заголовок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07DACE7-9053-4906-84A6-36B5D5859132}"/>
              </a:ext>
            </a:extLst>
          </p:cNvPr>
          <p:cNvCxnSpPr>
            <a:cxnSpLocks/>
          </p:cNvCxnSpPr>
          <p:nvPr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ADBC0A2-EA69-4FD6-8479-67CFBEBC7C9A}"/>
              </a:ext>
            </a:extLst>
          </p:cNvPr>
          <p:cNvSpPr txBox="1">
            <a:spLocks/>
          </p:cNvSpPr>
          <p:nvPr/>
        </p:nvSpPr>
        <p:spPr>
          <a:xfrm>
            <a:off x="6635750" y="1083747"/>
            <a:ext cx="449839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/>
              <a:t>Заголовок другого рівня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DCCDC8B-2891-4440-94E3-F321EB9A36E8}"/>
              </a:ext>
            </a:extLst>
          </p:cNvPr>
          <p:cNvCxnSpPr>
            <a:cxnSpLocks/>
          </p:cNvCxnSpPr>
          <p:nvPr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63235D-793F-4887-892F-0B58C26182C7}"/>
              </a:ext>
            </a:extLst>
          </p:cNvPr>
          <p:cNvSpPr txBox="1"/>
          <p:nvPr/>
        </p:nvSpPr>
        <p:spPr>
          <a:xfrm>
            <a:off x="7136334" y="1809247"/>
            <a:ext cx="41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chemeClr val="accent1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chemeClr val="accent1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EE7151-6123-491A-88EF-A15C0E05500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095014" y="1986081"/>
            <a:ext cx="1041320" cy="78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">
            <a:extLst>
              <a:ext uri="{FF2B5EF4-FFF2-40B4-BE49-F238E27FC236}">
                <a16:creationId xmlns:a16="http://schemas.microsoft.com/office/drawing/2014/main" id="{1CD7AA27-247C-42C7-A34D-BF3137C075BB}"/>
              </a:ext>
            </a:extLst>
          </p:cNvPr>
          <p:cNvSpPr txBox="1">
            <a:spLocks/>
          </p:cNvSpPr>
          <p:nvPr/>
        </p:nvSpPr>
        <p:spPr>
          <a:xfrm>
            <a:off x="6635750" y="2208632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bg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Vivamus</a:t>
            </a:r>
            <a:r>
              <a:rPr lang="en-US" dirty="0">
                <a:solidFill>
                  <a:schemeClr val="tx1"/>
                </a:solidFill>
              </a:rPr>
              <a:t> lacinia tempus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at </a:t>
            </a:r>
            <a:r>
              <a:rPr lang="en-US" dirty="0" err="1">
                <a:solidFill>
                  <a:schemeClr val="tx1"/>
                </a:solidFill>
              </a:rPr>
              <a:t>volutpat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non. </a:t>
            </a:r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gravida ex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fringilla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facilisis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588C8-F7A6-49AA-A584-245C8A8B5BE3}"/>
              </a:ext>
            </a:extLst>
          </p:cNvPr>
          <p:cNvSpPr txBox="1"/>
          <p:nvPr/>
        </p:nvSpPr>
        <p:spPr>
          <a:xfrm>
            <a:off x="6796303" y="4063802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accent1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solidFill>
                  <a:schemeClr val="accent1"/>
                </a:solidFill>
                <a:latin typeface="Montserrat Light" panose="00000400000000000000" pitchFamily="2" charset="-52"/>
              </a:rPr>
              <a:t> </a:t>
            </a:r>
            <a:r>
              <a:rPr lang="ru-UA" sz="1600" dirty="0"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latin typeface="Montserrat Light" panose="00000400000000000000" pitchFamily="2" charset="-52"/>
              </a:rPr>
              <a:t> це ….</a:t>
            </a:r>
            <a:endParaRPr lang="ru-UA" sz="1600" dirty="0">
              <a:latin typeface="Montserrat Light" panose="00000400000000000000" pitchFamily="2" charset="-52"/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8C95F1D3-52C9-4709-8968-151D52ACBEBB}"/>
              </a:ext>
            </a:extLst>
          </p:cNvPr>
          <p:cNvSpPr txBox="1">
            <a:spLocks/>
          </p:cNvSpPr>
          <p:nvPr/>
        </p:nvSpPr>
        <p:spPr>
          <a:xfrm>
            <a:off x="6635750" y="4429803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5BD2E0F-002E-41DE-BDF0-95629AF98E96}"/>
              </a:ext>
            </a:extLst>
          </p:cNvPr>
          <p:cNvSpPr txBox="1">
            <a:spLocks/>
          </p:cNvSpPr>
          <p:nvPr/>
        </p:nvSpPr>
        <p:spPr>
          <a:xfrm>
            <a:off x="6095013" y="372519"/>
            <a:ext cx="5220301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uk-UA" dirty="0"/>
              <a:t>Заголовок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50E46C4-B6E9-46A6-AB2C-97977A1725F3}"/>
              </a:ext>
            </a:extLst>
          </p:cNvPr>
          <p:cNvCxnSpPr>
            <a:cxnSpLocks/>
          </p:cNvCxnSpPr>
          <p:nvPr/>
        </p:nvCxnSpPr>
        <p:spPr>
          <a:xfrm>
            <a:off x="9085943" y="908050"/>
            <a:ext cx="31060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0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8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20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D7F6-D12F-495F-872C-6DD91356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CDD9F-1D7C-40E6-9BB9-22642D087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062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5107293-05C8-46D6-ABF1-6473E0AF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4DB30D-873F-4E51-9A2A-FF9A434C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3</a:t>
            </a:fld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ADAC3-4CBC-4DA8-A9A3-C6326F1B8173}"/>
              </a:ext>
            </a:extLst>
          </p:cNvPr>
          <p:cNvSpPr txBox="1"/>
          <p:nvPr/>
        </p:nvSpPr>
        <p:spPr>
          <a:xfrm>
            <a:off x="873726" y="1801413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53B97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rgbClr val="453B97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rgbClr val="453B97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rgbClr val="453B97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0DEF56-A42A-4AF8-B69D-FBD944D41EC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054679" y="1986079"/>
            <a:ext cx="1040334" cy="0"/>
          </a:xfrm>
          <a:prstGeom prst="line">
            <a:avLst/>
          </a:prstGeom>
          <a:ln w="28575">
            <a:solidFill>
              <a:srgbClr val="C1B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664D9D8-3CC3-42D9-B83F-EEFCF30FCD3C}"/>
              </a:ext>
            </a:extLst>
          </p:cNvPr>
          <p:cNvSpPr txBox="1">
            <a:spLocks/>
          </p:cNvSpPr>
          <p:nvPr/>
        </p:nvSpPr>
        <p:spPr>
          <a:xfrm>
            <a:off x="1035133" y="1108225"/>
            <a:ext cx="452111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8AE5C18-D91A-42A6-8A37-5B5C1218E8E1}"/>
              </a:ext>
            </a:extLst>
          </p:cNvPr>
          <p:cNvCxnSpPr>
            <a:cxnSpLocks/>
          </p:cNvCxnSpPr>
          <p:nvPr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">
            <a:extLst>
              <a:ext uri="{FF2B5EF4-FFF2-40B4-BE49-F238E27FC236}">
                <a16:creationId xmlns:a16="http://schemas.microsoft.com/office/drawing/2014/main" id="{6EE268E4-A7C5-4F56-B23E-080457D99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4" y="2200797"/>
            <a:ext cx="5221286" cy="152798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A9B64-6C00-4323-9AE2-E123482219EB}"/>
              </a:ext>
            </a:extLst>
          </p:cNvPr>
          <p:cNvSpPr txBox="1"/>
          <p:nvPr/>
        </p:nvSpPr>
        <p:spPr>
          <a:xfrm>
            <a:off x="1035267" y="4055967"/>
            <a:ext cx="506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453B97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latin typeface="Montserrat Light" panose="00000400000000000000" pitchFamily="2" charset="-52"/>
              </a:rPr>
              <a:t> </a:t>
            </a:r>
            <a:r>
              <a:rPr lang="ru-UA" sz="1600" dirty="0"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latin typeface="Montserrat Light" panose="00000400000000000000" pitchFamily="2" charset="-52"/>
              </a:rPr>
              <a:t> це ….</a:t>
            </a:r>
            <a:endParaRPr lang="ru-UA" sz="1600" dirty="0">
              <a:latin typeface="Montserrat Light" panose="00000400000000000000" pitchFamily="2" charset="-52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D5CA9C2C-C343-469D-A7CB-95765D3D9421}"/>
              </a:ext>
            </a:extLst>
          </p:cNvPr>
          <p:cNvSpPr txBox="1">
            <a:spLocks/>
          </p:cNvSpPr>
          <p:nvPr/>
        </p:nvSpPr>
        <p:spPr>
          <a:xfrm>
            <a:off x="874714" y="4421968"/>
            <a:ext cx="522128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AAF2A76-33E2-48EA-B8B2-D832F48DF22B}"/>
              </a:ext>
            </a:extLst>
          </p:cNvPr>
          <p:cNvSpPr txBox="1">
            <a:spLocks/>
          </p:cNvSpPr>
          <p:nvPr/>
        </p:nvSpPr>
        <p:spPr>
          <a:xfrm>
            <a:off x="874712" y="372519"/>
            <a:ext cx="10442576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uk-UA" dirty="0"/>
              <a:t>Заголовок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B2FCEE0-87F8-45A6-BC18-B12D1B116585}"/>
              </a:ext>
            </a:extLst>
          </p:cNvPr>
          <p:cNvCxnSpPr>
            <a:cxnSpLocks/>
          </p:cNvCxnSpPr>
          <p:nvPr/>
        </p:nvCxnSpPr>
        <p:spPr>
          <a:xfrm>
            <a:off x="0" y="908050"/>
            <a:ext cx="19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1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F503A59-82E2-43A2-BAFC-2E7005A9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229BF8-8B1E-4957-932B-9E7E3F37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4</a:t>
            </a:fld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6E690-7E16-48BA-971A-38E4D8EB3F5A}"/>
              </a:ext>
            </a:extLst>
          </p:cNvPr>
          <p:cNvSpPr txBox="1"/>
          <p:nvPr/>
        </p:nvSpPr>
        <p:spPr>
          <a:xfrm>
            <a:off x="873726" y="1801413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8BEDA1-013F-4BE7-8739-02DEA28E16D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054679" y="1986079"/>
            <a:ext cx="104033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DAD630A-BB82-43B3-A4B3-AD8E2FF273C5}"/>
              </a:ext>
            </a:extLst>
          </p:cNvPr>
          <p:cNvSpPr txBox="1">
            <a:spLocks/>
          </p:cNvSpPr>
          <p:nvPr/>
        </p:nvSpPr>
        <p:spPr>
          <a:xfrm>
            <a:off x="1035133" y="1108225"/>
            <a:ext cx="452111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90FF115-713F-4D55-8AAF-1F702D281CF4}"/>
              </a:ext>
            </a:extLst>
          </p:cNvPr>
          <p:cNvCxnSpPr>
            <a:cxnSpLocks/>
          </p:cNvCxnSpPr>
          <p:nvPr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3">
            <a:extLst>
              <a:ext uri="{FF2B5EF4-FFF2-40B4-BE49-F238E27FC236}">
                <a16:creationId xmlns:a16="http://schemas.microsoft.com/office/drawing/2014/main" id="{76328061-7E66-468C-8295-3EB532A5F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4" y="2200797"/>
            <a:ext cx="5221286" cy="152798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13E34-96E1-4A57-9219-6BD31B47847E}"/>
              </a:ext>
            </a:extLst>
          </p:cNvPr>
          <p:cNvSpPr txBox="1"/>
          <p:nvPr/>
        </p:nvSpPr>
        <p:spPr>
          <a:xfrm>
            <a:off x="1035267" y="4055967"/>
            <a:ext cx="506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</a:t>
            </a:r>
            <a:r>
              <a:rPr lang="ru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це ….</a:t>
            </a:r>
            <a:endParaRPr lang="ru-UA" sz="1600" dirty="0">
              <a:solidFill>
                <a:schemeClr val="bg1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2EE03FCB-C02E-489A-82F5-3616464AFC7D}"/>
              </a:ext>
            </a:extLst>
          </p:cNvPr>
          <p:cNvSpPr txBox="1">
            <a:spLocks/>
          </p:cNvSpPr>
          <p:nvPr/>
        </p:nvSpPr>
        <p:spPr>
          <a:xfrm>
            <a:off x="874714" y="4421968"/>
            <a:ext cx="522128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Vivamus</a:t>
            </a:r>
            <a:r>
              <a:rPr lang="en-US" dirty="0">
                <a:solidFill>
                  <a:schemeClr val="bg1"/>
                </a:solidFill>
              </a:rPr>
              <a:t> lacinia tempus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at </a:t>
            </a:r>
            <a:r>
              <a:rPr lang="en-US" dirty="0" err="1">
                <a:solidFill>
                  <a:schemeClr val="bg1"/>
                </a:solidFill>
              </a:rPr>
              <a:t>volutpat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placerat</a:t>
            </a:r>
            <a:r>
              <a:rPr lang="en-US" dirty="0">
                <a:solidFill>
                  <a:schemeClr val="bg1"/>
                </a:solidFill>
              </a:rPr>
              <a:t> non. </a:t>
            </a:r>
            <a:r>
              <a:rPr lang="en-US" dirty="0" err="1">
                <a:solidFill>
                  <a:schemeClr val="bg1"/>
                </a:solidFill>
              </a:rPr>
              <a:t>Nullam</a:t>
            </a:r>
            <a:r>
              <a:rPr lang="en-US" dirty="0">
                <a:solidFill>
                  <a:schemeClr val="bg1"/>
                </a:solidFill>
              </a:rPr>
              <a:t> gravida ex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facilisis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B409089-D187-460D-8794-AF1634B2B1D6}"/>
              </a:ext>
            </a:extLst>
          </p:cNvPr>
          <p:cNvSpPr txBox="1">
            <a:spLocks/>
          </p:cNvSpPr>
          <p:nvPr/>
        </p:nvSpPr>
        <p:spPr>
          <a:xfrm>
            <a:off x="874712" y="372519"/>
            <a:ext cx="10442576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Заголовок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64C03CA-C775-4C03-A7E3-E7A03DE0BFA7}"/>
              </a:ext>
            </a:extLst>
          </p:cNvPr>
          <p:cNvCxnSpPr>
            <a:cxnSpLocks/>
          </p:cNvCxnSpPr>
          <p:nvPr/>
        </p:nvCxnSpPr>
        <p:spPr>
          <a:xfrm>
            <a:off x="0" y="908050"/>
            <a:ext cx="19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5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C37F509-5BC5-4AA0-89EE-DF03A7C7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CC6E72-E348-4EB1-84FC-D51FB472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5</a:t>
            </a:fld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18571-CD86-4E0E-91CD-848179482D27}"/>
              </a:ext>
            </a:extLst>
          </p:cNvPr>
          <p:cNvSpPr txBox="1"/>
          <p:nvPr/>
        </p:nvSpPr>
        <p:spPr>
          <a:xfrm>
            <a:off x="873726" y="1801413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53B97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rgbClr val="453B97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rgbClr val="453B97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rgbClr val="453B97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B7F533F-8FF7-41BB-A758-7C2FD12E2FA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054679" y="1986079"/>
            <a:ext cx="1040334" cy="0"/>
          </a:xfrm>
          <a:prstGeom prst="line">
            <a:avLst/>
          </a:prstGeom>
          <a:ln w="28575">
            <a:solidFill>
              <a:srgbClr val="C1B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22D8C9C-1D68-4C54-AD11-6642C33483C0}"/>
              </a:ext>
            </a:extLst>
          </p:cNvPr>
          <p:cNvSpPr txBox="1">
            <a:spLocks/>
          </p:cNvSpPr>
          <p:nvPr/>
        </p:nvSpPr>
        <p:spPr>
          <a:xfrm>
            <a:off x="1035133" y="1108225"/>
            <a:ext cx="452111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B105E4-06C5-4530-876A-F36BE05F48D3}"/>
              </a:ext>
            </a:extLst>
          </p:cNvPr>
          <p:cNvCxnSpPr>
            <a:cxnSpLocks/>
          </p:cNvCxnSpPr>
          <p:nvPr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3">
            <a:extLst>
              <a:ext uri="{FF2B5EF4-FFF2-40B4-BE49-F238E27FC236}">
                <a16:creationId xmlns:a16="http://schemas.microsoft.com/office/drawing/2014/main" id="{D91057DC-1CB3-4EC2-8444-4DC876708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4" y="2200797"/>
            <a:ext cx="4681536" cy="152798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9DDF0-9FB0-46FD-AB04-75BB1FFB5763}"/>
              </a:ext>
            </a:extLst>
          </p:cNvPr>
          <p:cNvSpPr txBox="1"/>
          <p:nvPr/>
        </p:nvSpPr>
        <p:spPr>
          <a:xfrm>
            <a:off x="1035267" y="4055967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453B97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latin typeface="Montserrat Light" panose="00000400000000000000" pitchFamily="2" charset="-52"/>
              </a:rPr>
              <a:t> </a:t>
            </a:r>
            <a:r>
              <a:rPr lang="ru-UA" sz="1600" dirty="0"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latin typeface="Montserrat Light" panose="00000400000000000000" pitchFamily="2" charset="-52"/>
              </a:rPr>
              <a:t> це ….</a:t>
            </a:r>
            <a:endParaRPr lang="ru-UA" sz="1600" dirty="0">
              <a:latin typeface="Montserrat Light" panose="00000400000000000000" pitchFamily="2" charset="-52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28AE3AF9-69ED-4115-8F1A-6EC2B7E215F6}"/>
              </a:ext>
            </a:extLst>
          </p:cNvPr>
          <p:cNvSpPr txBox="1">
            <a:spLocks/>
          </p:cNvSpPr>
          <p:nvPr/>
        </p:nvSpPr>
        <p:spPr>
          <a:xfrm>
            <a:off x="874714" y="4421968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51F026E-D6D0-49A1-A7C5-FB28A8D3EB72}"/>
              </a:ext>
            </a:extLst>
          </p:cNvPr>
          <p:cNvSpPr txBox="1">
            <a:spLocks/>
          </p:cNvSpPr>
          <p:nvPr/>
        </p:nvSpPr>
        <p:spPr>
          <a:xfrm>
            <a:off x="874712" y="372519"/>
            <a:ext cx="10442576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uk-UA" dirty="0"/>
              <a:t>Заголовок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383571B-0FD4-4479-B22B-377D2E67CBF9}"/>
              </a:ext>
            </a:extLst>
          </p:cNvPr>
          <p:cNvCxnSpPr>
            <a:cxnSpLocks/>
          </p:cNvCxnSpPr>
          <p:nvPr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9738EE3-F0F7-447E-9284-5811EAF02D48}"/>
              </a:ext>
            </a:extLst>
          </p:cNvPr>
          <p:cNvSpPr txBox="1">
            <a:spLocks/>
          </p:cNvSpPr>
          <p:nvPr/>
        </p:nvSpPr>
        <p:spPr>
          <a:xfrm>
            <a:off x="6635750" y="1083747"/>
            <a:ext cx="449839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2B329C0-1EE7-46B3-B44D-85B56B9ADE8A}"/>
              </a:ext>
            </a:extLst>
          </p:cNvPr>
          <p:cNvCxnSpPr>
            <a:cxnSpLocks/>
          </p:cNvCxnSpPr>
          <p:nvPr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278B84-602C-4A4B-96D5-8BA7CBDB6FDE}"/>
              </a:ext>
            </a:extLst>
          </p:cNvPr>
          <p:cNvSpPr txBox="1"/>
          <p:nvPr/>
        </p:nvSpPr>
        <p:spPr>
          <a:xfrm>
            <a:off x="7136334" y="1809247"/>
            <a:ext cx="41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3951D73-368F-464F-8C30-18A027F58A33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6095014" y="1986081"/>
            <a:ext cx="1041320" cy="7832"/>
          </a:xfrm>
          <a:prstGeom prst="line">
            <a:avLst/>
          </a:prstGeom>
          <a:ln w="28575">
            <a:solidFill>
              <a:srgbClr val="C1B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3">
            <a:extLst>
              <a:ext uri="{FF2B5EF4-FFF2-40B4-BE49-F238E27FC236}">
                <a16:creationId xmlns:a16="http://schemas.microsoft.com/office/drawing/2014/main" id="{F18B20A9-79BE-4F2F-8477-44113995929E}"/>
              </a:ext>
            </a:extLst>
          </p:cNvPr>
          <p:cNvSpPr txBox="1">
            <a:spLocks/>
          </p:cNvSpPr>
          <p:nvPr/>
        </p:nvSpPr>
        <p:spPr>
          <a:xfrm>
            <a:off x="6635750" y="2208632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bg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B81ED5-8BBF-4441-B677-F62A0ACAC4EF}"/>
              </a:ext>
            </a:extLst>
          </p:cNvPr>
          <p:cNvSpPr txBox="1"/>
          <p:nvPr/>
        </p:nvSpPr>
        <p:spPr>
          <a:xfrm>
            <a:off x="6796303" y="4063802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</a:t>
            </a:r>
            <a:r>
              <a:rPr lang="ru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це ….</a:t>
            </a:r>
            <a:endParaRPr lang="ru-UA" sz="1600" dirty="0">
              <a:solidFill>
                <a:schemeClr val="bg1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95D7E38B-0F51-4E36-B730-ABCBD44D7067}"/>
              </a:ext>
            </a:extLst>
          </p:cNvPr>
          <p:cNvSpPr txBox="1">
            <a:spLocks/>
          </p:cNvSpPr>
          <p:nvPr/>
        </p:nvSpPr>
        <p:spPr>
          <a:xfrm>
            <a:off x="6635750" y="4429803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Vivamus</a:t>
            </a:r>
            <a:r>
              <a:rPr lang="en-US" dirty="0">
                <a:solidFill>
                  <a:schemeClr val="bg1"/>
                </a:solidFill>
              </a:rPr>
              <a:t> lacinia tempus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at </a:t>
            </a:r>
            <a:r>
              <a:rPr lang="en-US" dirty="0" err="1">
                <a:solidFill>
                  <a:schemeClr val="bg1"/>
                </a:solidFill>
              </a:rPr>
              <a:t>volutpat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placerat</a:t>
            </a:r>
            <a:r>
              <a:rPr lang="en-US" dirty="0">
                <a:solidFill>
                  <a:schemeClr val="bg1"/>
                </a:solidFill>
              </a:rPr>
              <a:t> non. </a:t>
            </a:r>
            <a:r>
              <a:rPr lang="en-US" dirty="0" err="1">
                <a:solidFill>
                  <a:schemeClr val="bg1"/>
                </a:solidFill>
              </a:rPr>
              <a:t>Nullam</a:t>
            </a:r>
            <a:r>
              <a:rPr lang="en-US" dirty="0">
                <a:solidFill>
                  <a:schemeClr val="bg1"/>
                </a:solidFill>
              </a:rPr>
              <a:t> gravida ex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facilisis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8EE198-F224-415B-9EDC-20650D657224}"/>
              </a:ext>
            </a:extLst>
          </p:cNvPr>
          <p:cNvSpPr txBox="1">
            <a:spLocks/>
          </p:cNvSpPr>
          <p:nvPr/>
        </p:nvSpPr>
        <p:spPr>
          <a:xfrm>
            <a:off x="6095013" y="372519"/>
            <a:ext cx="5220301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uk-UA" dirty="0">
                <a:solidFill>
                  <a:schemeClr val="bg1"/>
                </a:solidFill>
              </a:rPr>
              <a:t>Заголовок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830CC96-9BED-4D5B-B2A7-63C71EB1D11F}"/>
              </a:ext>
            </a:extLst>
          </p:cNvPr>
          <p:cNvCxnSpPr>
            <a:cxnSpLocks/>
          </p:cNvCxnSpPr>
          <p:nvPr/>
        </p:nvCxnSpPr>
        <p:spPr>
          <a:xfrm>
            <a:off x="9085943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0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9ADB4E1-7B3A-47C2-974D-09D159B3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084CB2-E751-4C66-B05F-38E26A07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6</a:t>
            </a:fld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3177C-C064-4758-9345-FF3B69BA9AB8}"/>
              </a:ext>
            </a:extLst>
          </p:cNvPr>
          <p:cNvSpPr txBox="1"/>
          <p:nvPr/>
        </p:nvSpPr>
        <p:spPr>
          <a:xfrm>
            <a:off x="873726" y="1801413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46374E-3899-464C-A62A-BFAA5EE57E3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054679" y="1986079"/>
            <a:ext cx="1040334" cy="0"/>
          </a:xfrm>
          <a:prstGeom prst="line">
            <a:avLst/>
          </a:prstGeom>
          <a:ln w="28575">
            <a:solidFill>
              <a:srgbClr val="C1B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D9DB0A1-EDFE-4CCB-ABD2-74F039814948}"/>
              </a:ext>
            </a:extLst>
          </p:cNvPr>
          <p:cNvSpPr txBox="1">
            <a:spLocks/>
          </p:cNvSpPr>
          <p:nvPr/>
        </p:nvSpPr>
        <p:spPr>
          <a:xfrm>
            <a:off x="1035133" y="1108225"/>
            <a:ext cx="452111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1FCBB15-BD04-4A9F-BF4D-408ED929FCDC}"/>
              </a:ext>
            </a:extLst>
          </p:cNvPr>
          <p:cNvCxnSpPr>
            <a:cxnSpLocks/>
          </p:cNvCxnSpPr>
          <p:nvPr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3">
            <a:extLst>
              <a:ext uri="{FF2B5EF4-FFF2-40B4-BE49-F238E27FC236}">
                <a16:creationId xmlns:a16="http://schemas.microsoft.com/office/drawing/2014/main" id="{C14BE250-FF7D-463F-B4C2-42ADF05D9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4" y="2200797"/>
            <a:ext cx="4681536" cy="152798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6C32E-3EB0-4F42-8EA1-6C60614A7C93}"/>
              </a:ext>
            </a:extLst>
          </p:cNvPr>
          <p:cNvSpPr txBox="1"/>
          <p:nvPr/>
        </p:nvSpPr>
        <p:spPr>
          <a:xfrm>
            <a:off x="1035267" y="4055967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</a:t>
            </a:r>
            <a:r>
              <a:rPr lang="ru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це ….</a:t>
            </a:r>
            <a:endParaRPr lang="ru-UA" sz="1600" dirty="0">
              <a:solidFill>
                <a:schemeClr val="bg1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5241A0BE-ACE6-41B8-ACC8-980B1F5875AA}"/>
              </a:ext>
            </a:extLst>
          </p:cNvPr>
          <p:cNvSpPr txBox="1">
            <a:spLocks/>
          </p:cNvSpPr>
          <p:nvPr/>
        </p:nvSpPr>
        <p:spPr>
          <a:xfrm>
            <a:off x="874714" y="4421968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Vivamus</a:t>
            </a:r>
            <a:r>
              <a:rPr lang="en-US" dirty="0">
                <a:solidFill>
                  <a:schemeClr val="bg1"/>
                </a:solidFill>
              </a:rPr>
              <a:t> lacinia tempus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at </a:t>
            </a:r>
            <a:r>
              <a:rPr lang="en-US" dirty="0" err="1">
                <a:solidFill>
                  <a:schemeClr val="bg1"/>
                </a:solidFill>
              </a:rPr>
              <a:t>volutpat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placerat</a:t>
            </a:r>
            <a:r>
              <a:rPr lang="en-US" dirty="0">
                <a:solidFill>
                  <a:schemeClr val="bg1"/>
                </a:solidFill>
              </a:rPr>
              <a:t> non. </a:t>
            </a:r>
            <a:r>
              <a:rPr lang="en-US" dirty="0" err="1">
                <a:solidFill>
                  <a:schemeClr val="bg1"/>
                </a:solidFill>
              </a:rPr>
              <a:t>Nullam</a:t>
            </a:r>
            <a:r>
              <a:rPr lang="en-US" dirty="0">
                <a:solidFill>
                  <a:schemeClr val="bg1"/>
                </a:solidFill>
              </a:rPr>
              <a:t> gravida ex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facilisis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C272D51-0414-4CF3-9EF9-ECEAC9BAF0B1}"/>
              </a:ext>
            </a:extLst>
          </p:cNvPr>
          <p:cNvSpPr txBox="1">
            <a:spLocks/>
          </p:cNvSpPr>
          <p:nvPr/>
        </p:nvSpPr>
        <p:spPr>
          <a:xfrm>
            <a:off x="874712" y="372519"/>
            <a:ext cx="5220301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0D59172-DB64-4856-A92D-E105179E8D3A}"/>
              </a:ext>
            </a:extLst>
          </p:cNvPr>
          <p:cNvSpPr txBox="1">
            <a:spLocks/>
          </p:cNvSpPr>
          <p:nvPr/>
        </p:nvSpPr>
        <p:spPr>
          <a:xfrm>
            <a:off x="6635750" y="1083747"/>
            <a:ext cx="449839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/>
              <a:t>Заголовок другого рівня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AB29880-2B7E-4E5B-A349-EF2D72EF1BBC}"/>
              </a:ext>
            </a:extLst>
          </p:cNvPr>
          <p:cNvCxnSpPr>
            <a:cxnSpLocks/>
          </p:cNvCxnSpPr>
          <p:nvPr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9425BB9-AD42-4529-BE7E-E0270102D226}"/>
              </a:ext>
            </a:extLst>
          </p:cNvPr>
          <p:cNvCxnSpPr>
            <a:cxnSpLocks/>
          </p:cNvCxnSpPr>
          <p:nvPr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B35FDF-BCCE-42F5-91AF-10439E5861EC}"/>
              </a:ext>
            </a:extLst>
          </p:cNvPr>
          <p:cNvSpPr txBox="1"/>
          <p:nvPr/>
        </p:nvSpPr>
        <p:spPr>
          <a:xfrm>
            <a:off x="7136334" y="1809247"/>
            <a:ext cx="41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chemeClr val="accent1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chemeClr val="accent1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6C994F9-7083-44BB-B644-D458583A1FBD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095014" y="1986081"/>
            <a:ext cx="1041320" cy="7832"/>
          </a:xfrm>
          <a:prstGeom prst="line">
            <a:avLst/>
          </a:prstGeom>
          <a:ln w="28575">
            <a:solidFill>
              <a:srgbClr val="C1B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3">
            <a:extLst>
              <a:ext uri="{FF2B5EF4-FFF2-40B4-BE49-F238E27FC236}">
                <a16:creationId xmlns:a16="http://schemas.microsoft.com/office/drawing/2014/main" id="{71CE870B-257E-4787-A2E4-FC3969851BC6}"/>
              </a:ext>
            </a:extLst>
          </p:cNvPr>
          <p:cNvSpPr txBox="1">
            <a:spLocks/>
          </p:cNvSpPr>
          <p:nvPr/>
        </p:nvSpPr>
        <p:spPr>
          <a:xfrm>
            <a:off x="6635750" y="2208632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bg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Vivamus</a:t>
            </a:r>
            <a:r>
              <a:rPr lang="en-US" dirty="0">
                <a:solidFill>
                  <a:schemeClr val="tx1"/>
                </a:solidFill>
              </a:rPr>
              <a:t> lacinia tempus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at </a:t>
            </a:r>
            <a:r>
              <a:rPr lang="en-US" dirty="0" err="1">
                <a:solidFill>
                  <a:schemeClr val="tx1"/>
                </a:solidFill>
              </a:rPr>
              <a:t>volutpat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non. </a:t>
            </a:r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gravida ex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fringilla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facilisis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55FC10-3F84-4E51-AA39-DF8A364DC180}"/>
              </a:ext>
            </a:extLst>
          </p:cNvPr>
          <p:cNvSpPr txBox="1"/>
          <p:nvPr/>
        </p:nvSpPr>
        <p:spPr>
          <a:xfrm>
            <a:off x="6796303" y="4063802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accent1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solidFill>
                  <a:schemeClr val="accent1"/>
                </a:solidFill>
                <a:latin typeface="Montserrat Light" panose="00000400000000000000" pitchFamily="2" charset="-52"/>
              </a:rPr>
              <a:t> </a:t>
            </a:r>
            <a:r>
              <a:rPr lang="ru-UA" sz="1600" dirty="0"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latin typeface="Montserrat Light" panose="00000400000000000000" pitchFamily="2" charset="-52"/>
              </a:rPr>
              <a:t> це ….</a:t>
            </a:r>
            <a:endParaRPr lang="ru-UA" sz="1600" dirty="0">
              <a:latin typeface="Montserrat Light" panose="00000400000000000000" pitchFamily="2" charset="-52"/>
            </a:endParaRP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7D827C22-E64E-47CB-AA87-6C58BFC8233A}"/>
              </a:ext>
            </a:extLst>
          </p:cNvPr>
          <p:cNvSpPr txBox="1">
            <a:spLocks/>
          </p:cNvSpPr>
          <p:nvPr/>
        </p:nvSpPr>
        <p:spPr>
          <a:xfrm>
            <a:off x="6635750" y="4429803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93BD547-2D1C-480A-8A8F-20EE74292E27}"/>
              </a:ext>
            </a:extLst>
          </p:cNvPr>
          <p:cNvSpPr txBox="1">
            <a:spLocks/>
          </p:cNvSpPr>
          <p:nvPr/>
        </p:nvSpPr>
        <p:spPr>
          <a:xfrm>
            <a:off x="6095013" y="372519"/>
            <a:ext cx="5220301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uk-UA" dirty="0"/>
              <a:t>Заголовок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BCDF3AD-D585-425E-BBBD-DFF2EB5F2FAB}"/>
              </a:ext>
            </a:extLst>
          </p:cNvPr>
          <p:cNvCxnSpPr>
            <a:cxnSpLocks/>
          </p:cNvCxnSpPr>
          <p:nvPr/>
        </p:nvCxnSpPr>
        <p:spPr>
          <a:xfrm>
            <a:off x="9085943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3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9963A09-E0A7-4E43-B45D-1284C96A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696E94-D2FE-4794-9B76-ED26F5C2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7</a:t>
            </a:fld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465832-A210-42BB-9573-B3B35B474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3" y="1062994"/>
            <a:ext cx="4681537" cy="4482637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vitae auctor eros maximus vel. 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in </a:t>
            </a:r>
            <a:r>
              <a:rPr lang="en-US" dirty="0" err="1"/>
              <a:t>lectus</a:t>
            </a:r>
            <a:r>
              <a:rPr lang="en-US" dirty="0"/>
              <a:t> vestibulum tempus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Sed dictum </a:t>
            </a:r>
            <a:r>
              <a:rPr lang="en-US" dirty="0" err="1"/>
              <a:t>malesuada</a:t>
            </a:r>
            <a:r>
              <a:rPr lang="en-US" dirty="0"/>
              <a:t> pharetra.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non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Ut dui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massa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Nam libero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non </a:t>
            </a:r>
            <a:r>
              <a:rPr lang="en-US" dirty="0" err="1"/>
              <a:t>malesuada</a:t>
            </a:r>
            <a:r>
              <a:rPr lang="en-US" dirty="0"/>
              <a:t> in, convallis et </a:t>
            </a:r>
            <a:r>
              <a:rPr lang="en-US" dirty="0" err="1"/>
              <a:t>nibh</a:t>
            </a:r>
            <a:r>
              <a:rPr lang="en-US" dirty="0"/>
              <a:t>.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362A37-ED45-46F8-BCD9-4290E3C159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9EAFD6F-F64E-417C-A2C9-EBC9B507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Заголовок 1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901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488C555-545A-4420-A80E-35533F7D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>
                <a:solidFill>
                  <a:schemeClr val="bg1"/>
                </a:solidFill>
              </a:rPr>
              <a:t>ГІІМ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8E7562-E569-4038-BF9C-ABCC64F5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8</a:t>
            </a:fld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D2E21F-6EB3-4E0F-8632-A40D311539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40E31D9-4663-4DA0-B7B7-CDBD124EBF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vitae auctor eros maximus vel. 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in </a:t>
            </a:r>
            <a:r>
              <a:rPr lang="en-US" dirty="0" err="1"/>
              <a:t>lectus</a:t>
            </a:r>
            <a:r>
              <a:rPr lang="en-US" dirty="0"/>
              <a:t> vestibulum tempus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Sed dictum </a:t>
            </a:r>
            <a:r>
              <a:rPr lang="en-US" dirty="0" err="1"/>
              <a:t>malesuada</a:t>
            </a:r>
            <a:r>
              <a:rPr lang="en-US" dirty="0"/>
              <a:t> pharetra.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non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Ut dui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massa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Nam libero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non </a:t>
            </a:r>
            <a:r>
              <a:rPr lang="en-US" dirty="0" err="1"/>
              <a:t>malesuada</a:t>
            </a:r>
            <a:r>
              <a:rPr lang="en-US" dirty="0"/>
              <a:t> in, convallis et </a:t>
            </a:r>
            <a:r>
              <a:rPr lang="en-US" dirty="0" err="1"/>
              <a:t>nibh</a:t>
            </a:r>
            <a:r>
              <a:rPr lang="en-US" dirty="0"/>
              <a:t>.</a:t>
            </a:r>
            <a:endParaRPr lang="ru-UA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FACF215-BD45-4D31-A6BB-250B88F5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Заголовок 2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1321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26F3A4-4E7A-4FCA-9DAA-3FFC7B70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ГІІМ</a:t>
            </a:r>
            <a:endParaRPr lang="ru-UA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37D954-F68E-4F8D-B2DE-5ADF3106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23E-0E2F-461C-9DE4-4C136E9B74E7}" type="slidenum">
              <a:rPr lang="ru-UA" smtClean="0"/>
              <a:pPr/>
              <a:t>9</a:t>
            </a:fld>
            <a:endParaRPr lang="ru-UA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CF0DCA-2B01-4CA3-A25B-BA26B42A3BB3}"/>
              </a:ext>
            </a:extLst>
          </p:cNvPr>
          <p:cNvSpPr txBox="1">
            <a:spLocks/>
          </p:cNvSpPr>
          <p:nvPr/>
        </p:nvSpPr>
        <p:spPr>
          <a:xfrm>
            <a:off x="6635750" y="1083747"/>
            <a:ext cx="449839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Заголовок другого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EB24A14-CE3B-451A-BD2F-098571BF10EC}"/>
              </a:ext>
            </a:extLst>
          </p:cNvPr>
          <p:cNvCxnSpPr>
            <a:cxnSpLocks/>
          </p:cNvCxnSpPr>
          <p:nvPr/>
        </p:nvCxnSpPr>
        <p:spPr>
          <a:xfrm>
            <a:off x="11156867" y="1268413"/>
            <a:ext cx="103513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BC767B-0830-4165-8F8C-820ECAA04F04}"/>
              </a:ext>
            </a:extLst>
          </p:cNvPr>
          <p:cNvSpPr txBox="1"/>
          <p:nvPr/>
        </p:nvSpPr>
        <p:spPr>
          <a:xfrm>
            <a:off x="7136334" y="1809247"/>
            <a:ext cx="41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chemeClr val="bg1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6B4E3B-1A0C-4366-B4EA-4BCF9858F9F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95014" y="1986081"/>
            <a:ext cx="1041320" cy="7832"/>
          </a:xfrm>
          <a:prstGeom prst="line">
            <a:avLst/>
          </a:prstGeom>
          <a:ln w="28575">
            <a:solidFill>
              <a:srgbClr val="C1B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3">
            <a:extLst>
              <a:ext uri="{FF2B5EF4-FFF2-40B4-BE49-F238E27FC236}">
                <a16:creationId xmlns:a16="http://schemas.microsoft.com/office/drawing/2014/main" id="{25D2F349-C49A-462B-B256-BEB1AC1F27BC}"/>
              </a:ext>
            </a:extLst>
          </p:cNvPr>
          <p:cNvSpPr txBox="1">
            <a:spLocks/>
          </p:cNvSpPr>
          <p:nvPr/>
        </p:nvSpPr>
        <p:spPr>
          <a:xfrm>
            <a:off x="6635750" y="2208632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bg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91B16-23DA-451B-AD10-EC95E01081EE}"/>
              </a:ext>
            </a:extLst>
          </p:cNvPr>
          <p:cNvSpPr txBox="1"/>
          <p:nvPr/>
        </p:nvSpPr>
        <p:spPr>
          <a:xfrm>
            <a:off x="6796303" y="4063802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</a:t>
            </a:r>
            <a:r>
              <a:rPr lang="ru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solidFill>
                  <a:schemeClr val="bg1"/>
                </a:solidFill>
                <a:latin typeface="Montserrat Light" panose="00000400000000000000" pitchFamily="2" charset="-52"/>
              </a:rPr>
              <a:t> це ….</a:t>
            </a:r>
            <a:endParaRPr lang="ru-UA" sz="1600" dirty="0">
              <a:solidFill>
                <a:schemeClr val="bg1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8BF4DC8F-023F-45C4-898C-6DD91665E52C}"/>
              </a:ext>
            </a:extLst>
          </p:cNvPr>
          <p:cNvSpPr txBox="1">
            <a:spLocks/>
          </p:cNvSpPr>
          <p:nvPr/>
        </p:nvSpPr>
        <p:spPr>
          <a:xfrm>
            <a:off x="6635750" y="4429803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Vivamus</a:t>
            </a:r>
            <a:r>
              <a:rPr lang="en-US" dirty="0">
                <a:solidFill>
                  <a:schemeClr val="bg1"/>
                </a:solidFill>
              </a:rPr>
              <a:t> lacinia tempus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at </a:t>
            </a:r>
            <a:r>
              <a:rPr lang="en-US" dirty="0" err="1">
                <a:solidFill>
                  <a:schemeClr val="bg1"/>
                </a:solidFill>
              </a:rPr>
              <a:t>volutpat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placerat</a:t>
            </a:r>
            <a:r>
              <a:rPr lang="en-US" dirty="0">
                <a:solidFill>
                  <a:schemeClr val="bg1"/>
                </a:solidFill>
              </a:rPr>
              <a:t> non. </a:t>
            </a:r>
            <a:r>
              <a:rPr lang="en-US" dirty="0" err="1">
                <a:solidFill>
                  <a:schemeClr val="bg1"/>
                </a:solidFill>
              </a:rPr>
              <a:t>Nullam</a:t>
            </a:r>
            <a:r>
              <a:rPr lang="en-US" dirty="0">
                <a:solidFill>
                  <a:schemeClr val="bg1"/>
                </a:solidFill>
              </a:rPr>
              <a:t> gravida ex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facilisis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BAF8507-05D8-406D-B21D-613B7C19AC01}"/>
              </a:ext>
            </a:extLst>
          </p:cNvPr>
          <p:cNvSpPr txBox="1">
            <a:spLocks/>
          </p:cNvSpPr>
          <p:nvPr/>
        </p:nvSpPr>
        <p:spPr>
          <a:xfrm>
            <a:off x="6095013" y="372519"/>
            <a:ext cx="5220301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uk-UA" dirty="0">
                <a:solidFill>
                  <a:schemeClr val="bg1"/>
                </a:solidFill>
              </a:rPr>
              <a:t>Заголовок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0EAA7BC-EE35-41AE-9694-9233AF324371}"/>
              </a:ext>
            </a:extLst>
          </p:cNvPr>
          <p:cNvCxnSpPr>
            <a:cxnSpLocks/>
          </p:cNvCxnSpPr>
          <p:nvPr/>
        </p:nvCxnSpPr>
        <p:spPr>
          <a:xfrm>
            <a:off x="9085943" y="908050"/>
            <a:ext cx="31060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6326B8-556D-4984-B497-4A3EA7CEB3D2}"/>
              </a:ext>
            </a:extLst>
          </p:cNvPr>
          <p:cNvSpPr txBox="1"/>
          <p:nvPr/>
        </p:nvSpPr>
        <p:spPr>
          <a:xfrm>
            <a:off x="873726" y="1801413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53B97"/>
                </a:solidFill>
                <a:latin typeface="Montserrat ExtraBold" panose="00000900000000000000" pitchFamily="2" charset="-52"/>
              </a:rPr>
              <a:t>Подзаголовок</a:t>
            </a:r>
            <a:r>
              <a:rPr lang="uk-UA" dirty="0">
                <a:solidFill>
                  <a:srgbClr val="453B97"/>
                </a:solidFill>
                <a:latin typeface="Montserrat ExtraBold" panose="00000900000000000000" pitchFamily="2" charset="-52"/>
              </a:rPr>
              <a:t> </a:t>
            </a:r>
            <a:r>
              <a:rPr lang="uk-UA" dirty="0" err="1">
                <a:solidFill>
                  <a:srgbClr val="453B97"/>
                </a:solidFill>
                <a:latin typeface="Montserrat ExtraBold" panose="00000900000000000000" pitchFamily="2" charset="-52"/>
              </a:rPr>
              <a:t>третьего</a:t>
            </a:r>
            <a:r>
              <a:rPr lang="ru-RU" dirty="0">
                <a:solidFill>
                  <a:srgbClr val="453B97"/>
                </a:solidFill>
                <a:latin typeface="Montserrat ExtraBold" panose="00000900000000000000" pitchFamily="2" charset="-52"/>
              </a:rPr>
              <a:t> уровня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1BBEA3-4A22-4CD7-BEE3-358E02534781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054679" y="1986079"/>
            <a:ext cx="104033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52E7485-4009-4CB9-A70E-6E851504E316}"/>
              </a:ext>
            </a:extLst>
          </p:cNvPr>
          <p:cNvSpPr txBox="1">
            <a:spLocks/>
          </p:cNvSpPr>
          <p:nvPr/>
        </p:nvSpPr>
        <p:spPr>
          <a:xfrm>
            <a:off x="1035133" y="1108225"/>
            <a:ext cx="4521117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другого </a:t>
            </a:r>
            <a:r>
              <a:rPr lang="ru-RU" dirty="0" err="1"/>
              <a:t>рівня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E28FF14-A312-4268-A71A-42993F036524}"/>
              </a:ext>
            </a:extLst>
          </p:cNvPr>
          <p:cNvCxnSpPr>
            <a:cxnSpLocks/>
          </p:cNvCxnSpPr>
          <p:nvPr/>
        </p:nvCxnSpPr>
        <p:spPr>
          <a:xfrm>
            <a:off x="0" y="1280887"/>
            <a:ext cx="103513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">
            <a:extLst>
              <a:ext uri="{FF2B5EF4-FFF2-40B4-BE49-F238E27FC236}">
                <a16:creationId xmlns:a16="http://schemas.microsoft.com/office/drawing/2014/main" id="{AF46EB3A-8941-4AB1-9075-AE635D98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4" y="2200797"/>
            <a:ext cx="4681536" cy="152798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AF437-6985-43E6-ADCD-960AAEDFCB60}"/>
              </a:ext>
            </a:extLst>
          </p:cNvPr>
          <p:cNvSpPr txBox="1"/>
          <p:nvPr/>
        </p:nvSpPr>
        <p:spPr>
          <a:xfrm>
            <a:off x="1035267" y="4055967"/>
            <a:ext cx="45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453B97"/>
                </a:solidFill>
                <a:latin typeface="Montserrat" panose="00000500000000000000" pitchFamily="2" charset="-52"/>
              </a:rPr>
              <a:t>Термін</a:t>
            </a:r>
            <a:r>
              <a:rPr lang="ru-RU" sz="1600" dirty="0">
                <a:latin typeface="Montserrat Light" panose="00000400000000000000" pitchFamily="2" charset="-52"/>
              </a:rPr>
              <a:t> </a:t>
            </a:r>
            <a:r>
              <a:rPr lang="ru-UA" sz="1600" dirty="0">
                <a:latin typeface="Montserrat Light" panose="00000400000000000000" pitchFamily="2" charset="-52"/>
              </a:rPr>
              <a:t>–</a:t>
            </a:r>
            <a:r>
              <a:rPr lang="uk-UA" sz="1600" dirty="0">
                <a:latin typeface="Montserrat Light" panose="00000400000000000000" pitchFamily="2" charset="-52"/>
              </a:rPr>
              <a:t> це ….</a:t>
            </a:r>
            <a:endParaRPr lang="ru-UA" sz="1600" dirty="0">
              <a:latin typeface="Montserrat Light" panose="00000400000000000000" pitchFamily="2" charset="-52"/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83C80FBB-A4EF-49DF-858D-E73ABCB4CF62}"/>
              </a:ext>
            </a:extLst>
          </p:cNvPr>
          <p:cNvSpPr txBox="1">
            <a:spLocks/>
          </p:cNvSpPr>
          <p:nvPr/>
        </p:nvSpPr>
        <p:spPr>
          <a:xfrm>
            <a:off x="874714" y="4421968"/>
            <a:ext cx="4681536" cy="1527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Montserrat" panose="00000500000000000000" pitchFamily="2" charset="-52"/>
              <a:buNone/>
              <a:defRPr lang="ru-RU" sz="1600" b="0" kern="1200" baseline="0">
                <a:solidFill>
                  <a:schemeClr val="tx1"/>
                </a:solidFill>
                <a:latin typeface="Montserrat Light" panose="00000400000000000000" pitchFamily="2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ontserrat" panose="00000500000000000000" pitchFamily="2" charset="-52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lacinia tempus </a:t>
            </a:r>
            <a:r>
              <a:rPr lang="en-US" dirty="0" err="1"/>
              <a:t>elit</a:t>
            </a:r>
            <a:r>
              <a:rPr lang="en-US" dirty="0"/>
              <a:t>, at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 </a:t>
            </a:r>
            <a:r>
              <a:rPr lang="en-US" dirty="0" err="1"/>
              <a:t>Nullam</a:t>
            </a:r>
            <a:r>
              <a:rPr lang="en-US" dirty="0"/>
              <a:t> gravida ex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endParaRPr lang="ru-UA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50FC28E-10DF-4D38-A1C3-1A54AC20F2FB}"/>
              </a:ext>
            </a:extLst>
          </p:cNvPr>
          <p:cNvSpPr txBox="1">
            <a:spLocks/>
          </p:cNvSpPr>
          <p:nvPr/>
        </p:nvSpPr>
        <p:spPr>
          <a:xfrm>
            <a:off x="874712" y="372519"/>
            <a:ext cx="10442576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>
                <a:solidFill>
                  <a:schemeClr val="accent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uk-UA" dirty="0"/>
              <a:t>Заголовок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197AEF4-A489-4806-9F8B-5CF32B41251A}"/>
              </a:ext>
            </a:extLst>
          </p:cNvPr>
          <p:cNvCxnSpPr>
            <a:cxnSpLocks/>
          </p:cNvCxnSpPr>
          <p:nvPr/>
        </p:nvCxnSpPr>
        <p:spPr>
          <a:xfrm>
            <a:off x="0" y="908050"/>
            <a:ext cx="31060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7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3698"/>
      </a:accent1>
      <a:accent2>
        <a:srgbClr val="6D6CB2"/>
      </a:accent2>
      <a:accent3>
        <a:srgbClr val="C1BBDE"/>
      </a:accent3>
      <a:accent4>
        <a:srgbClr val="00B9C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ГІІМ">
      <a:majorFont>
        <a:latin typeface="Montserrat ExtraBold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890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</vt:lpstr>
      <vt:lpstr>Montserrat ExtraBold</vt:lpstr>
      <vt:lpstr>Montserrat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Заголовок 1</vt:lpstr>
      <vt:lpstr>Заголовок 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Куприянов</dc:creator>
  <cp:lastModifiedBy>Константин Куприянов</cp:lastModifiedBy>
  <cp:revision>59</cp:revision>
  <dcterms:created xsi:type="dcterms:W3CDTF">2023-01-11T15:44:21Z</dcterms:created>
  <dcterms:modified xsi:type="dcterms:W3CDTF">2023-01-15T13:30:47Z</dcterms:modified>
</cp:coreProperties>
</file>