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80" r:id="rId8"/>
    <p:sldId id="281" r:id="rId9"/>
    <p:sldId id="275" r:id="rId10"/>
    <p:sldId id="277" r:id="rId11"/>
    <p:sldId id="257" r:id="rId12"/>
    <p:sldId id="279" r:id="rId13"/>
    <p:sldId id="27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9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52407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5723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98776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7771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000807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883857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689671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623697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26466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25706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0247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8418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81978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12882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48113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08741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99F9F-9C52-4798-8344-F6D517ED9665}" type="datetimeFigureOut">
              <a:rPr lang="x-none" smtClean="0"/>
              <a:pPr/>
              <a:t>08.02.2021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41774B-B8C7-447C-A6CB-187AC134A41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60191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5D57F8-0C59-4E9B-ABE0-314E553C0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054" y="589548"/>
            <a:ext cx="10323094" cy="4247146"/>
          </a:xfrm>
        </p:spPr>
        <p:txBody>
          <a:bodyPr>
            <a:no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«АНАЛІТИЧНА ЗАПИСКА.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Давня історія  (7 клас програми </a:t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868A1BD-A1D9-48F2-B991-E921BCD218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8537" y="4728411"/>
            <a:ext cx="2793331" cy="2129589"/>
          </a:xfrm>
        </p:spPr>
        <p:txBody>
          <a:bodyPr>
            <a:normAutofit/>
          </a:bodyPr>
          <a:lstStyle/>
          <a:p>
            <a:r>
              <a:rPr lang="uk-UA" sz="2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Підготувала: 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2 курсу Калина Тетяна</a:t>
            </a:r>
            <a:endParaRPr lang="x-non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677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409074"/>
            <a:ext cx="9880349" cy="830179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5643" y="1600201"/>
            <a:ext cx="11273590" cy="4311022"/>
          </a:xfrm>
        </p:spPr>
        <p:txBody>
          <a:bodyPr>
            <a:normAutofit/>
          </a:bodyPr>
          <a:lstStyle/>
          <a:p>
            <a:pPr algn="just"/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Тематичний модуль 2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«Киевская  Русь»</a:t>
            </a:r>
            <a:r>
              <a:rPr lang="uk-UA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«…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расселения восточнославянских племенных союзов в VІІІ- ІХ ст., Киевского государства в конце ІХ-Х ст. основные направления походов киевских князей; </a:t>
            </a:r>
          </a:p>
          <a:p>
            <a:pPr algn="just"/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Тематичний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модуль 3 «Утверждение Ярослава в Киеве».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F82D17-7B2C-49B2-9ABB-E5FC0F3B1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0"/>
            <a:ext cx="9675811" cy="986589"/>
          </a:xfrm>
        </p:spPr>
        <p:txBody>
          <a:bodyPr>
            <a:normAutofit/>
          </a:bodyPr>
          <a:lstStyle/>
          <a:p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Цитати:</a:t>
            </a:r>
            <a:endParaRPr lang="x-none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36B334E-5D42-4978-BB4F-862EA8BBA7F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986589" y="1744579"/>
            <a:ext cx="11205411" cy="4379996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«Формирование древнерусской народности» (Тема 3 ст.29 ) </a:t>
            </a:r>
          </a:p>
          <a:p>
            <a:pPr algn="just"/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«Оформление трех ветвей древнерусской народности» (Тема 5 ст.32)</a:t>
            </a:r>
            <a:endParaRPr lang="x-none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1863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3D4D4C-066B-46DD-A1B1-1268B4C8E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170" y="252664"/>
            <a:ext cx="9892380" cy="1094874"/>
          </a:xfrm>
        </p:spPr>
        <p:txBody>
          <a:bodyPr>
            <a:normAutofit fontScale="90000"/>
          </a:bodyPr>
          <a:lstStyle/>
          <a:p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Цитати:</a:t>
            </a:r>
            <a:endParaRPr lang="x-none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xmlns="" id="{C08C2693-CAB9-4A5B-98EE-C76552D82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967" y="1900988"/>
            <a:ext cx="10599821" cy="4010233"/>
          </a:xfrm>
        </p:spPr>
        <p:txBody>
          <a:bodyPr/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учащийся объясняет понятия:… «пир на костях» (Тема 5 ст.33)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«Борьба русского народа  против ордынского владычества» (Тема 5 ст.32)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3209815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966905-9801-4E80-A9DC-1EC0BF076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885" y="204537"/>
            <a:ext cx="10024728" cy="1155031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Цитати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x-none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89DFD395-67EC-4CF5-9CBA-344809564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211" y="2129589"/>
            <a:ext cx="11141242" cy="4403558"/>
          </a:xfrm>
        </p:spPr>
        <p:txBody>
          <a:bodyPr/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«Государь всея Руси!» (Примерные темы практических занятий: ст. 36 пункт 9)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«Русь – спаситель Европы от монголо-татар?!.»).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(Примерные темы практических занятий: ст.36 пункт 16)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val="3066292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52577D-18B4-474B-BD71-CDF4849F4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443" y="2454442"/>
            <a:ext cx="10265358" cy="3669631"/>
          </a:xfrm>
        </p:spPr>
        <p:txBody>
          <a:bodyPr>
            <a:normAutofit/>
          </a:bodyPr>
          <a:lstStyle/>
          <a:p>
            <a:pPr algn="ctr"/>
            <a:r>
              <a:rPr lang="uk-UA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x-none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788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6138" y="493296"/>
            <a:ext cx="9928476" cy="962525"/>
          </a:xfrm>
        </p:spPr>
        <p:txBody>
          <a:bodyPr>
            <a:normAutofit/>
          </a:bodyPr>
          <a:lstStyle/>
          <a:p>
            <a:r>
              <a:rPr lang="uk-UA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Джерело: 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1" y="1900989"/>
            <a:ext cx="11165304" cy="401023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основная образовательная программа по учебному предмету «История Отечества: 5-9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 / сост. Морозов П.Л.,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Сиверская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Е.В.,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Пестрецов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В.В., Кожемяка О.Л., Тур Л.И, Могила Н.А.,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Балацун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ПА.,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Симинько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Н.С.,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Виновет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Т.В., Чепига Г.Г.,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Хаталах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О.В. – 4-е изд.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ГОУ ДПО «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ДонРИДПО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– Донецк: Истоки, 2019. – 84 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8301" y="553453"/>
            <a:ext cx="9866312" cy="1351547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Цитати з: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6589" y="1744579"/>
            <a:ext cx="10397708" cy="4836695"/>
          </a:xfrm>
        </p:spPr>
        <p:txBody>
          <a:bodyPr>
            <a:normAutofit/>
          </a:bodyPr>
          <a:lstStyle/>
          <a:p>
            <a:pPr algn="just"/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Теми 6, ст.34 (7 кл.): «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Северский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граница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миров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</a:p>
          <a:p>
            <a:pPr algn="just"/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Теми 1, с. 16 (5 кл.): «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Донбасса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составная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мировой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Выдающиеся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краеведы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Донецкого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4105" y="421106"/>
            <a:ext cx="10084887" cy="1094874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527" y="1696453"/>
            <a:ext cx="10542086" cy="4214769"/>
          </a:xfrm>
        </p:spPr>
        <p:txBody>
          <a:bodyPr/>
          <a:lstStyle/>
          <a:p>
            <a:pPr algn="just"/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клас, тема 1 (стор. 27): «Тема 1. Русь и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Донецкий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IV–VIII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.»; стор. 29, </a:t>
            </a:r>
          </a:p>
          <a:p>
            <a:pPr algn="just"/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3: «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Древнерусское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расцвета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Донецкий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край в X–XII </a:t>
            </a:r>
            <a:r>
              <a:rPr lang="uk-UA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5979" y="442210"/>
            <a:ext cx="9988633" cy="5973580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наприклад:</a:t>
            </a:r>
            <a:r>
              <a:rPr lang="uk-UA" b="1" i="1" dirty="0"/>
              <a:t>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98621" y="1431759"/>
            <a:ext cx="10505991" cy="4984032"/>
          </a:xfrm>
        </p:spPr>
        <p:txBody>
          <a:bodyPr>
            <a:noAutofit/>
          </a:bodyPr>
          <a:lstStyle/>
          <a:p>
            <a:pPr algn="just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учень, згідно 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ст. 31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«называет…главные черты Новгородской республики»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Положення 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ст.  32-33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також свідчать про увагу до історії Росії: «Князь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Ярославич.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Невская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битва и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Ледовое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побоище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.»; «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Земли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Донецкого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составе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Золотой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Орды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«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Противостояние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Москвы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Московского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княжества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Иване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Калите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Начало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русских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вокруг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Москвы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.».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«Противостояние Твери и Москвы. Усиление Московского княжества при Иване Калите. Начало объединение русских земель вокруг Москвы. Дмитрий Донской. Сергий Радонежский. Поход Мамая на Русь Куликовская битвы»;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само, і положення 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ст.34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Присоединени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Новгорода и Твери к Московскому княжеству. Стояние на Угре и ликвидация зависимости от Орды. Московско-литовские войны…»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«Москва –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Рим»і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далі.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8168" y="529389"/>
            <a:ext cx="10286999" cy="101065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660358"/>
            <a:ext cx="10792326" cy="4499810"/>
          </a:xfrm>
        </p:spPr>
        <p:txBody>
          <a:bodyPr>
            <a:normAutofit/>
          </a:bodyPr>
          <a:lstStyle/>
          <a:p>
            <a:pPr algn="just"/>
            <a:r>
              <a:rPr lang="uk-UA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1, ст. 27: «Русь и </a:t>
            </a:r>
            <a:r>
              <a:rPr lang="uk-UA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Донецкий</a:t>
            </a:r>
            <a:r>
              <a:rPr lang="uk-UA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5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</a:t>
            </a:r>
            <a:r>
              <a:rPr lang="uk-UA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uk-UA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 </a:t>
            </a:r>
            <a:r>
              <a:rPr lang="uk-UA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в.» тощо. </a:t>
            </a:r>
          </a:p>
          <a:p>
            <a:pPr algn="just"/>
            <a:r>
              <a:rPr lang="ru-RU" sz="3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2, ст. 28 «Образование и становление Древнерусского государства».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B32C3D-B698-4D5E-AC72-159004535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263" y="360948"/>
            <a:ext cx="9880349" cy="806116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</a:t>
            </a:r>
            <a:endParaRPr lang="x-none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C6C31FE-3E30-4847-BC41-DED1F97D9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904999"/>
            <a:ext cx="11259969" cy="4760495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 «Древнерусское государство»,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Тема 4, ст.31 «Древнерусские святые», 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5, ст.32 «Литовско-Русское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госудаство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XV – XVI ст.,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«древнерусский»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замінюється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«русский»:</a:t>
            </a:r>
          </a:p>
          <a:p>
            <a:pPr algn="just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6, ст.34 «Особенности культуры в русских землях в XV – начале  XVI вв. Памятники Куликовского цикла. Архитектура. Московский Кремль. Формирование русской школы живописи. Андрей Рублев»). </a:t>
            </a:r>
            <a:endParaRPr lang="x-none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7763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35160C-8F8C-402F-9995-3B924F5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359" y="517358"/>
            <a:ext cx="9844254" cy="842210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</a:t>
            </a:r>
            <a:endParaRPr lang="x-none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5FB925C-0C45-4F34-B583-2BCAC4D8C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117" y="1864895"/>
            <a:ext cx="10698496" cy="4046327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вступні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ст. 26 «При изучении курса «История Отечества» следует обратить внимание на то, что Донецкий регион в эпоху Средневековья входил в состав не только Киевской Руси…». </a:t>
            </a:r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1608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8168" y="625642"/>
            <a:ext cx="9026901" cy="974558"/>
          </a:xfrm>
        </p:spPr>
        <p:txBody>
          <a:bodyPr/>
          <a:lstStyle/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084" y="1905000"/>
            <a:ext cx="10984831" cy="4411579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«Союзы восточнославянских племен. История происхождения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Новгород и  Киев – центры древнерусской государственности». (Тема 2 ст.28)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«учащийся … характеризует … Киев времен Ярослава Мудрого…»(Тема 3 ст. 30)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221</TotalTime>
  <Words>649</Words>
  <Application>Microsoft Office PowerPoint</Application>
  <PresentationFormat>Произвольный</PresentationFormat>
  <Paragraphs>39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Легкий дым</vt:lpstr>
      <vt:lpstr>«АНАЛІТИЧНА ЗАПИСКА. Давня історія  (7 клас програми  «История Отечества»)»</vt:lpstr>
      <vt:lpstr>Джерело: </vt:lpstr>
      <vt:lpstr>Цитати з:</vt:lpstr>
      <vt:lpstr>Приклади: </vt:lpstr>
      <vt:lpstr>Так, наприклад: </vt:lpstr>
      <vt:lpstr>Приклади:</vt:lpstr>
      <vt:lpstr>Приклади:</vt:lpstr>
      <vt:lpstr>Приклади:</vt:lpstr>
      <vt:lpstr>Приклади:</vt:lpstr>
      <vt:lpstr>Приклади:</vt:lpstr>
      <vt:lpstr>Цитати:</vt:lpstr>
      <vt:lpstr> Цитати:</vt:lpstr>
      <vt:lpstr> Цитати: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«Аналітична записка»</dc:title>
  <dc:creator>Татьяна Калина</dc:creator>
  <cp:lastModifiedBy>Admin</cp:lastModifiedBy>
  <cp:revision>20</cp:revision>
  <dcterms:created xsi:type="dcterms:W3CDTF">2021-02-04T16:17:34Z</dcterms:created>
  <dcterms:modified xsi:type="dcterms:W3CDTF">2021-02-08T20:34:27Z</dcterms:modified>
</cp:coreProperties>
</file>