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6" r:id="rId2"/>
    <p:sldId id="256" r:id="rId3"/>
    <p:sldId id="257" r:id="rId4"/>
    <p:sldId id="260" r:id="rId5"/>
    <p:sldId id="261" r:id="rId6"/>
    <p:sldId id="258" r:id="rId7"/>
    <p:sldId id="259" r:id="rId8"/>
    <p:sldId id="263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58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98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0588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8215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22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9140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675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3857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377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6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748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22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856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770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75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144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72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BEE6F2-B0B4-40CC-B076-0DF8FC58670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CB3ED3-9DDC-495A-95E2-00AF4A6B67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28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F84FF3-CF09-4B4E-A484-B3127DFB1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513642"/>
            <a:ext cx="6815669" cy="2135079"/>
          </a:xfrm>
        </p:spPr>
        <p:txBody>
          <a:bodyPr/>
          <a:lstStyle/>
          <a:p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АНАЛІТИЧНА ЗАПИСКА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Нова історія (8, 9 клас програми «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</a:rPr>
              <a:t>История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</a:rPr>
              <a:t>Отечества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»)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93253C1-D97B-4FD5-8DE0-E844825E7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551069"/>
            <a:ext cx="6815669" cy="1793288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Джерело: </a:t>
            </a:r>
            <a:endParaRPr lang="ru-RU" dirty="0"/>
          </a:p>
          <a:p>
            <a:r>
              <a:rPr lang="ru-RU" dirty="0"/>
              <a:t>Примерная основная образовательная программа по учебному предмету «История Отечества: 5-9 </a:t>
            </a:r>
            <a:r>
              <a:rPr lang="ru-RU" dirty="0" err="1"/>
              <a:t>кл</a:t>
            </a:r>
            <a:r>
              <a:rPr lang="ru-RU" dirty="0"/>
              <a:t>.» / сост. Морозов П.Л., Сиверская Е.В., </a:t>
            </a:r>
            <a:r>
              <a:rPr lang="ru-RU" dirty="0" err="1"/>
              <a:t>Пестрецов</a:t>
            </a:r>
            <a:r>
              <a:rPr lang="ru-RU" dirty="0"/>
              <a:t> В.В., Кожемяка О.Л., Тур Л.И, Могила Н.А., </a:t>
            </a:r>
            <a:r>
              <a:rPr lang="ru-RU" dirty="0" err="1"/>
              <a:t>Балацун</a:t>
            </a:r>
            <a:r>
              <a:rPr lang="ru-RU" dirty="0"/>
              <a:t> ПА., </a:t>
            </a:r>
            <a:r>
              <a:rPr lang="ru-RU" dirty="0" err="1"/>
              <a:t>Симинько</a:t>
            </a:r>
            <a:r>
              <a:rPr lang="ru-RU" dirty="0"/>
              <a:t> Н.С., </a:t>
            </a:r>
            <a:r>
              <a:rPr lang="ru-RU" dirty="0" err="1"/>
              <a:t>Виновет</a:t>
            </a:r>
            <a:r>
              <a:rPr lang="ru-RU" dirty="0"/>
              <a:t> Т.В., Чепига Г.Г., </a:t>
            </a:r>
            <a:r>
              <a:rPr lang="ru-RU" dirty="0" err="1"/>
              <a:t>Хаталах</a:t>
            </a:r>
            <a:r>
              <a:rPr lang="ru-RU" dirty="0"/>
              <a:t> О.В. – 4-е изд. </a:t>
            </a:r>
            <a:r>
              <a:rPr lang="ru-RU" dirty="0" err="1"/>
              <a:t>перераб</a:t>
            </a:r>
            <a:r>
              <a:rPr lang="ru-RU" dirty="0"/>
              <a:t>., </a:t>
            </a:r>
            <a:r>
              <a:rPr lang="ru-RU" dirty="0" err="1"/>
              <a:t>дополн</a:t>
            </a:r>
            <a:r>
              <a:rPr lang="ru-RU" dirty="0"/>
              <a:t>. – ГОУ ДПО «</a:t>
            </a:r>
            <a:r>
              <a:rPr lang="ru-RU" dirty="0" err="1"/>
              <a:t>ДонРИДПО</a:t>
            </a:r>
            <a:r>
              <a:rPr lang="ru-RU" dirty="0"/>
              <a:t>». – Донецк: Истоки, 2019. – 84 с.</a:t>
            </a:r>
          </a:p>
          <a:p>
            <a:r>
              <a:rPr lang="uk-UA" dirty="0"/>
              <a:t> </a:t>
            </a:r>
            <a:endParaRPr lang="ru-RU" dirty="0"/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12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F92233E-37CC-4B5D-BFAF-3F5FFBC40C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0710" y="921833"/>
            <a:ext cx="7068536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27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C58F08-1E93-42A1-A2E6-58EB6703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1752605"/>
            <a:ext cx="8158688" cy="1931627"/>
          </a:xfrm>
        </p:spPr>
        <p:txBody>
          <a:bodyPr>
            <a:normAutofit/>
          </a:bodyPr>
          <a:lstStyle/>
          <a:p>
            <a:r>
              <a:rPr lang="uk-UA" sz="8000" dirty="0"/>
              <a:t>Дякую за увагу!</a:t>
            </a:r>
            <a:endParaRPr lang="ru-RU" sz="8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DBE0B6-A98E-46F2-B2D1-D448FC9CF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5086904"/>
            <a:ext cx="815869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770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7DF892-ED2A-4E5E-A41D-633023FE75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" y="639192"/>
            <a:ext cx="10644326" cy="56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65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A3DD30-16A2-4E2D-A7A9-2E204B71E8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602" y="639192"/>
            <a:ext cx="10653204" cy="55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44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7F901E0-D6A2-4468-A0FA-381A43F305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969" y="2933567"/>
            <a:ext cx="10599938" cy="9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29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8B3C333-ACE7-4701-91A5-1050B3E2D6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092" y="2714347"/>
            <a:ext cx="10706469" cy="142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88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B39EE5-CCE1-48FC-8867-8628E2237E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356" y="1331650"/>
            <a:ext cx="10653205" cy="39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96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F60869C-0766-478B-B5F2-37DB4D6533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643" y="907537"/>
            <a:ext cx="10626570" cy="13527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512AD5-BE22-481D-B97D-4319305EBD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643" y="4101483"/>
            <a:ext cx="10688714" cy="17350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46DC9BD-C19F-4622-9F5B-0574C29442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3442" y="3424242"/>
            <a:ext cx="5162972" cy="4348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DC7694-A759-4F89-BCC5-E037023A077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9061" y="2575516"/>
            <a:ext cx="3448531" cy="362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EDE8A9-C5A2-46CF-B211-5B498FFE467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7592" y="2613733"/>
            <a:ext cx="2181529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09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19684E5-0685-4768-A7E2-97CB475D28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167" y="3875560"/>
            <a:ext cx="5458755" cy="4367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F79AF4-1328-455A-B948-878EBCA66E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492" y="2070781"/>
            <a:ext cx="8022159" cy="4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1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CC4B663-8709-4CDA-ADCA-582AFF3EF2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1337" y="1662414"/>
            <a:ext cx="6449325" cy="3524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8738CD9-32B9-43C1-AC42-CDC28AC980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31" y="2361529"/>
            <a:ext cx="8059275" cy="3238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510FAB-3186-4855-AD8D-141A7C110D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9798" y="3267052"/>
            <a:ext cx="3124636" cy="3238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3E40EA-96E0-4031-832B-AF644F9B430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6665" y="4172575"/>
            <a:ext cx="5210902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988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304</TotalTime>
  <Words>83</Words>
  <Application>Microsoft Office PowerPoint</Application>
  <PresentationFormat>Произвольный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АНАЛІТИЧНА ЗАПИСКА Нова історія (8, 9 клас програми «История Отечества»)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Asiliya</dc:creator>
  <cp:lastModifiedBy>Admin</cp:lastModifiedBy>
  <cp:revision>14</cp:revision>
  <dcterms:created xsi:type="dcterms:W3CDTF">2021-02-04T20:52:45Z</dcterms:created>
  <dcterms:modified xsi:type="dcterms:W3CDTF">2021-02-05T09:51:05Z</dcterms:modified>
</cp:coreProperties>
</file>